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.jpg"/>
  <Default Extension="png" ContentType="image/png"/>
  <Default Extension="rels" ContentType="application/vnd.openxmlformats-package.relationships+xml"/>
  <Override PartName="/customXml/itemProps26.xml" ContentType="application/vnd.openxmlformats-officedocument.customXmlProperties+xml"/>
  <Override PartName="/customXml/itemProps27.xml" ContentType="application/vnd.openxmlformats-officedocument.customXmlProperties+xml"/>
  <Override PartName="/customXml/itemProps28.xml" ContentType="application/vnd.openxmlformats-officedocument.customXmlProperties+xml"/>
  <Override PartName="/customXml/itemProps29.xml" ContentType="application/vnd.openxmlformats-officedocument.customXmlProperties+xml"/>
  <Override PartName="/customXml/itemProps30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50" r:id="rId3"/>
    <p:sldMasterId id="2147483655" r:id="rId4"/>
    <p:sldMasterId id="2147483663" r:id="rId5"/>
    <p:sldMasterId id="2147483666" r:id="rId6"/>
  </p:sldMasterIdLst>
  <p:notesMasterIdLst>
    <p:notesMasterId r:id="rId8"/>
  </p:notesMasterIdLst>
  <p:handoutMasterIdLst>
    <p:handoutMasterId r:id="rId18"/>
  </p:handoutMasterIdLst>
  <p:sldIdLst>
    <p:sldId id="299" r:id="rId7"/>
    <p:sldId id="343" r:id="rId9"/>
    <p:sldId id="344" r:id="rId10"/>
    <p:sldId id="346" r:id="rId11"/>
    <p:sldId id="348" r:id="rId12"/>
    <p:sldId id="349" r:id="rId13"/>
    <p:sldId id="350" r:id="rId14"/>
    <p:sldId id="352" r:id="rId15"/>
    <p:sldId id="354" r:id="rId16"/>
    <p:sldId id="355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structions" id="{C067E147-92A3-4025-A692-50947FB67A62}">
          <p14:sldIdLst/>
        </p14:section>
        <p14:section name="COL Covers" id="{C60E72D5-0126-464F-AD1D-90D8AE201072}">
          <p14:sldIdLst>
            <p14:sldId id="299"/>
          </p14:sldIdLst>
        </p14:section>
        <p14:section name="COL: Content" id="{EA5EB87C-BF09-4E71-8317-503F941D8D52}">
          <p14:sldIdLst>
            <p14:sldId id="343"/>
            <p14:sldId id="344"/>
            <p14:sldId id="346"/>
            <p14:sldId id="348"/>
            <p14:sldId id="349"/>
            <p14:sldId id="350"/>
            <p14:sldId id="352"/>
            <p14:sldId id="354"/>
            <p14:sldId id="355"/>
          </p14:sldIdLst>
        </p14:section>
      </p14:sectionLst>
    </p:ext>
    <p:ext uri="{EFAFB233-063F-42B5-8137-9DF3F51BA10A}">
      <p15:sldGuideLst xmlns:p15="http://schemas.microsoft.com/office/powerpoint/2012/main">
        <p15:guide id="2" pos="3784" userDrawn="1">
          <p15:clr>
            <a:srgbClr val="A4A3A4"/>
          </p15:clr>
        </p15:guide>
        <p15:guide id="3" orient="horz" pos="2198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my Avitabile" initials="AA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FB661"/>
    <a:srgbClr val="9ABEAA"/>
    <a:srgbClr val="E6E6E6"/>
    <a:srgbClr val="908CC2"/>
    <a:srgbClr val="D9D9D6"/>
    <a:srgbClr val="B1B3B3"/>
    <a:srgbClr val="DFE0E0"/>
    <a:srgbClr val="F2F2F2"/>
    <a:srgbClr val="BFC1C2"/>
    <a:srgbClr val="6366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3B4B98B0-60AC-42C2-AFA5-B58CD77FA1E5}"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80" autoAdjust="0"/>
    <p:restoredTop sz="94660"/>
  </p:normalViewPr>
  <p:slideViewPr>
    <p:cSldViewPr snapToGrid="0" showGuides="1">
      <p:cViewPr varScale="1">
        <p:scale>
          <a:sx n="120" d="100"/>
          <a:sy n="120" d="100"/>
        </p:scale>
        <p:origin x="120" y="96"/>
      </p:cViewPr>
      <p:guideLst>
        <p:guide pos="3784"/>
        <p:guide orient="horz" pos="2198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2.xml"/><Relationship Id="rId8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6" Type="http://schemas.openxmlformats.org/officeDocument/2006/relationships/slideMaster" Target="slideMasters/slideMaster5.xml"/><Relationship Id="rId5" Type="http://schemas.openxmlformats.org/officeDocument/2006/relationships/slideMaster" Target="slideMasters/slideMaster4.xml"/><Relationship Id="rId4" Type="http://schemas.openxmlformats.org/officeDocument/2006/relationships/slideMaster" Target="slideMasters/slideMaster3.xml"/><Relationship Id="rId3" Type="http://schemas.openxmlformats.org/officeDocument/2006/relationships/slideMaster" Target="slideMasters/slideMaster2.xml"/><Relationship Id="rId27" Type="http://schemas.openxmlformats.org/officeDocument/2006/relationships/customXml" Target="../customXml/item5.xml"/><Relationship Id="rId26" Type="http://schemas.openxmlformats.org/officeDocument/2006/relationships/customXml" Target="../customXml/item4.xml"/><Relationship Id="rId25" Type="http://schemas.openxmlformats.org/officeDocument/2006/relationships/customXml" Target="../customXml/item3.xml"/><Relationship Id="rId24" Type="http://schemas.openxmlformats.org/officeDocument/2006/relationships/customXml" Target="../customXml/item2.xml"/><Relationship Id="rId23" Type="http://schemas.openxmlformats.org/officeDocument/2006/relationships/customXml" Target="../customXml/item1.xml"/><Relationship Id="rId22" Type="http://schemas.openxmlformats.org/officeDocument/2006/relationships/commentAuthors" Target="commentAuthors.xml"/><Relationship Id="rId21" Type="http://schemas.openxmlformats.org/officeDocument/2006/relationships/tableStyles" Target="tableStyles.xml"/><Relationship Id="rId20" Type="http://schemas.openxmlformats.org/officeDocument/2006/relationships/viewProps" Target="viewProps.xml"/><Relationship Id="rId2" Type="http://schemas.openxmlformats.org/officeDocument/2006/relationships/theme" Target="theme/theme1.xml"/><Relationship Id="rId19" Type="http://schemas.openxmlformats.org/officeDocument/2006/relationships/presProps" Target="presProps.xml"/><Relationship Id="rId18" Type="http://schemas.openxmlformats.org/officeDocument/2006/relationships/handoutMaster" Target="handoutMasters/handoutMaster1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12"/>
          <p:cNvSpPr>
            <a:spLocks noGrp="1"/>
          </p:cNvSpPr>
          <p:nvPr>
            <p:ph type="sldNum" sz="quarter" idx="3"/>
          </p:nvPr>
        </p:nvSpPr>
        <p:spPr>
          <a:xfrm>
            <a:off x="3886200" y="0"/>
            <a:ext cx="2514600" cy="458787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200"/>
            </a:lvl1pPr>
          </a:lstStyle>
          <a:p>
            <a:fld id="{138C58B0-FFE9-437E-B2CB-216DAFA841B5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92624" y="692622"/>
            <a:ext cx="5517676" cy="310369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012556"/>
            <a:ext cx="5524500" cy="4094214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5"/>
          </p:nvPr>
        </p:nvSpPr>
        <p:spPr>
          <a:xfrm>
            <a:off x="3886200" y="9183"/>
            <a:ext cx="2324100" cy="458787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200"/>
            </a:lvl1pPr>
          </a:lstStyle>
          <a:p>
            <a:fld id="{56AF3A09-0EB5-429E-B7D0-FB28A7726D23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dt="0"/>
  <p:notesStyle>
    <a:lvl1pPr marL="116205" indent="-116205" algn="l" defTabSz="914400" rtl="0" eaLnBrk="1" latinLnBrk="0" hangingPunct="1">
      <a:spcBef>
        <a:spcPts val="200"/>
      </a:spcBef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1pPr>
    <a:lvl2pPr marL="287655" indent="-117475" algn="l" defTabSz="914400" rtl="0" eaLnBrk="1" latinLnBrk="0" hangingPunct="1">
      <a:spcBef>
        <a:spcPts val="200"/>
      </a:spcBef>
      <a:buFont typeface="Arial" panose="020B0604020202020204" pitchFamily="34" charset="0"/>
      <a:buChar char="–"/>
      <a:defRPr sz="1000" kern="1200">
        <a:solidFill>
          <a:schemeClr val="tx1"/>
        </a:solidFill>
        <a:latin typeface="+mn-lt"/>
        <a:ea typeface="+mn-ea"/>
        <a:cs typeface="+mn-cs"/>
      </a:defRPr>
    </a:lvl2pPr>
    <a:lvl3pPr marL="457200" indent="-116205" algn="l" defTabSz="914400" rtl="0" eaLnBrk="1" latinLnBrk="0" hangingPunct="1">
      <a:spcBef>
        <a:spcPts val="200"/>
      </a:spcBef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3pPr>
    <a:lvl4pPr marL="627380" indent="-116205" algn="l" defTabSz="914400" rtl="0" eaLnBrk="1" latinLnBrk="0" hangingPunct="1">
      <a:spcBef>
        <a:spcPts val="200"/>
      </a:spcBef>
      <a:buFont typeface="Arial" panose="020B0604020202020204" pitchFamily="34" charset="0"/>
      <a:buChar char="–"/>
      <a:defRPr sz="1000" kern="1200">
        <a:solidFill>
          <a:schemeClr val="tx1"/>
        </a:solidFill>
        <a:latin typeface="+mn-lt"/>
        <a:ea typeface="+mn-ea"/>
        <a:cs typeface="+mn-cs"/>
      </a:defRPr>
    </a:lvl4pPr>
    <a:lvl5pPr marL="860425" indent="-171450" algn="l" defTabSz="914400" rtl="0" eaLnBrk="1" latinLnBrk="0" hangingPunct="1">
      <a:spcBef>
        <a:spcPts val="200"/>
      </a:spcBef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92150" y="692150"/>
            <a:ext cx="5518150" cy="31035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6AF3A09-0EB5-429E-B7D0-FB28A7726D23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92150" y="692150"/>
            <a:ext cx="5518150" cy="31035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AF3A09-0EB5-429E-B7D0-FB28A7726D23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56AF3A09-0EB5-429E-B7D0-FB28A7726D23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5" Type="http://schemas.openxmlformats.org/officeDocument/2006/relationships/image" Target="../media/image1.png"/><Relationship Id="rId4" Type="http://schemas.openxmlformats.org/officeDocument/2006/relationships/image" Target="../media/image4.jpeg"/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5" Type="http://schemas.openxmlformats.org/officeDocument/2006/relationships/image" Target="../media/image1.png"/><Relationship Id="rId4" Type="http://schemas.openxmlformats.org/officeDocument/2006/relationships/image" Target="../media/image6.jpeg"/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ru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>
          <a:xfrm>
            <a:off x="694944" y="466347"/>
            <a:ext cx="10811256" cy="676653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/>
            </a:lvl1pPr>
          </a:lstStyle>
          <a:p>
            <a:r>
              <a:rPr lang="en-US"/>
              <a:t>Title. 32 pt. black. Bold. Sentence case. Two lines max.</a:t>
            </a:r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6420192"/>
            <a:ext cx="12191999" cy="1024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lang="en-US" sz="700"/>
            </a:lvl1pPr>
          </a:lstStyle>
          <a:p>
            <a:pPr algn="ctr"/>
            <a:r>
              <a:rPr lang="en-US"/>
              <a:t>© 2025 Collins Aerospace. | Collins Aerospace Proprietary – for internal use only. | This document does not include any export controlled technical data.</a:t>
            </a:r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Body 1"/>
          <p:cNvSpPr>
            <a:spLocks noGrp="1"/>
          </p:cNvSpPr>
          <p:nvPr>
            <p:ph type="body" sz="quarter" idx="13" hasCustomPrompt="1"/>
          </p:nvPr>
        </p:nvSpPr>
        <p:spPr>
          <a:xfrm>
            <a:off x="696433" y="2294021"/>
            <a:ext cx="5247167" cy="3497178"/>
          </a:xfrm>
          <a:noFill/>
        </p:spPr>
        <p:txBody>
          <a:bodyPr rIns="182880"/>
          <a:lstStyle>
            <a:lvl1pPr marL="219710" indent="-21971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defRPr lang="en-US" sz="1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8150" indent="-20510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90880" indent="-23368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415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8080" indent="-23368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Main bullet. 18 pt. black.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21" hasCustomPrompt="1"/>
          </p:nvPr>
        </p:nvSpPr>
        <p:spPr>
          <a:xfrm>
            <a:off x="695325" y="1572733"/>
            <a:ext cx="5248274" cy="341632"/>
          </a:xfrm>
          <a:noFill/>
        </p:spPr>
        <p:txBody>
          <a:bodyPr wrap="square" bIns="91440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defRPr sz="1800" b="1" baseline="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defRPr/>
            </a:pPr>
            <a:r>
              <a:rPr lang="en-US"/>
              <a:t>Subhead 18 pt. black. Bold. Sentence case. </a:t>
            </a:r>
            <a:endParaRPr lang="en-US"/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6248401" y="1572733"/>
            <a:ext cx="5248274" cy="341632"/>
          </a:xfrm>
          <a:noFill/>
        </p:spPr>
        <p:txBody>
          <a:bodyPr wrap="square" bIns="91440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defRPr sz="1800" b="1" baseline="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defRPr/>
            </a:pPr>
            <a:r>
              <a:rPr lang="en-US"/>
              <a:t>Subhead 18 pt. black. Bold. Sentence case. </a:t>
            </a:r>
            <a:endParaRPr lang="en-US"/>
          </a:p>
        </p:txBody>
      </p:sp>
      <p:sp>
        <p:nvSpPr>
          <p:cNvPr id="15" name="Title 5"/>
          <p:cNvSpPr>
            <a:spLocks noGrp="1"/>
          </p:cNvSpPr>
          <p:nvPr>
            <p:ph type="title" hasCustomPrompt="1"/>
          </p:nvPr>
        </p:nvSpPr>
        <p:spPr>
          <a:xfrm>
            <a:off x="694944" y="466347"/>
            <a:ext cx="10811256" cy="676653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/>
            </a:lvl1pPr>
          </a:lstStyle>
          <a:p>
            <a:r>
              <a:rPr lang="en-US"/>
              <a:t>Title. 32 pt. black. Bold. Sentence case. Two lines max.</a:t>
            </a:r>
            <a:endParaRPr lang="en-US"/>
          </a:p>
        </p:txBody>
      </p:sp>
      <p:sp>
        <p:nvSpPr>
          <p:cNvPr id="2" name="Body 1"/>
          <p:cNvSpPr>
            <a:spLocks noGrp="1"/>
          </p:cNvSpPr>
          <p:nvPr>
            <p:ph type="body" sz="quarter" idx="23" hasCustomPrompt="1"/>
          </p:nvPr>
        </p:nvSpPr>
        <p:spPr>
          <a:xfrm>
            <a:off x="6248400" y="2294021"/>
            <a:ext cx="5247167" cy="3497178"/>
          </a:xfrm>
          <a:noFill/>
        </p:spPr>
        <p:txBody>
          <a:bodyPr rIns="182880"/>
          <a:lstStyle>
            <a:lvl1pPr marL="219710" indent="-21971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defRPr lang="en-US" sz="1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8150" indent="-20510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90880" indent="-23368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415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8080" indent="-23368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Main bullet. 18 pt. black.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3" name="Takeaway bar"/>
          <p:cNvSpPr>
            <a:spLocks noGrp="1"/>
          </p:cNvSpPr>
          <p:nvPr>
            <p:ph type="body" sz="quarter" idx="15" hasCustomPrompt="1"/>
          </p:nvPr>
        </p:nvSpPr>
        <p:spPr>
          <a:xfrm>
            <a:off x="694944" y="5865760"/>
            <a:ext cx="10820399" cy="320088"/>
          </a:xfrm>
          <a:solidFill>
            <a:schemeClr val="accent1"/>
          </a:solidFill>
        </p:spPr>
        <p:txBody>
          <a:bodyPr vert="horz" wrap="square" lIns="621792" tIns="36576" rIns="621792" bIns="36576" rtlCol="0" anchor="b" anchorCtr="0">
            <a:spAutoFit/>
          </a:bodyPr>
          <a:lstStyle>
            <a:lvl1pPr marL="0" indent="0" algn="ctr" defTabSz="0">
              <a:lnSpc>
                <a:spcPct val="100000"/>
              </a:lnSpc>
              <a:spcBef>
                <a:spcPts val="0"/>
              </a:spcBef>
              <a:buFontTx/>
              <a:buNone/>
              <a:defRPr lang="en-US" sz="1600" b="1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lvl="0" indent="0" algn="ctr">
              <a:buNone/>
            </a:pPr>
            <a:r>
              <a:rPr lang="en-US"/>
              <a:t>Optional takeaway bar. Black. Bold. 16 pt. Centered. Sentence case.</a:t>
            </a:r>
            <a:endParaRPr lang="en-US"/>
          </a:p>
        </p:txBody>
      </p:sp>
      <p:sp>
        <p:nvSpPr>
          <p:cNvPr id="4" name="Slide number"/>
          <p:cNvSpPr>
            <a:spLocks noGrp="1"/>
          </p:cNvSpPr>
          <p:nvPr>
            <p:ph type="sldNum" sz="quarter" idx="4"/>
          </p:nvPr>
        </p:nvSpPr>
        <p:spPr>
          <a:xfrm>
            <a:off x="10983397" y="6433754"/>
            <a:ext cx="531946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lang="en-US" sz="1200" kern="1200" smtClean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fld id="{07165E6F-54ED-4977-A15E-D44BE7238A65}" type="slidenum">
              <a:rPr lang="en-US" smtClean="0"/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6420192"/>
            <a:ext cx="12191999" cy="1024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lang="en-US" sz="700"/>
            </a:lvl1pPr>
          </a:lstStyle>
          <a:p>
            <a:pPr algn="ctr"/>
            <a:r>
              <a:rPr lang="en-US"/>
              <a:t>© 2025 Collins Aerospace. | Collins Aerospace Proprietary – for internal use only. | This document does not include any export controlled technical data.</a:t>
            </a:r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3"/>
          <p:cNvSpPr>
            <a:spLocks noGrp="1"/>
          </p:cNvSpPr>
          <p:nvPr>
            <p:ph type="title" hasCustomPrompt="1"/>
          </p:nvPr>
        </p:nvSpPr>
        <p:spPr>
          <a:xfrm>
            <a:off x="694944" y="466347"/>
            <a:ext cx="10811256" cy="676653"/>
          </a:xfrm>
        </p:spPr>
        <p:txBody>
          <a:bodyPr/>
          <a:lstStyle/>
          <a:p>
            <a:r>
              <a:rPr lang="en-US"/>
              <a:t>Title. 32 pt. black. Bold. Sentence case. Two lines max.</a:t>
            </a:r>
            <a:endParaRPr lang="en-US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22" hasCustomPrompt="1"/>
          </p:nvPr>
        </p:nvSpPr>
        <p:spPr>
          <a:xfrm>
            <a:off x="685802" y="1358207"/>
            <a:ext cx="3409912" cy="1940443"/>
          </a:xfrm>
          <a:solidFill>
            <a:schemeClr val="accent2">
              <a:lumMod val="20000"/>
              <a:lumOff val="80000"/>
            </a:schemeClr>
          </a:solidFill>
        </p:spPr>
        <p:txBody>
          <a:bodyPr tIns="365760"/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to insert photo</a:t>
            </a:r>
            <a:endParaRPr lang="en-US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23" hasCustomPrompt="1"/>
          </p:nvPr>
        </p:nvSpPr>
        <p:spPr>
          <a:xfrm>
            <a:off x="4372358" y="1358206"/>
            <a:ext cx="3429000" cy="1940444"/>
          </a:xfrm>
          <a:solidFill>
            <a:schemeClr val="accent2">
              <a:lumMod val="20000"/>
              <a:lumOff val="80000"/>
            </a:schemeClr>
          </a:solidFill>
        </p:spPr>
        <p:txBody>
          <a:bodyPr tIns="365760"/>
          <a:lstStyle>
            <a:lvl1pPr marL="0" indent="0" algn="ctr">
              <a:buNone/>
              <a:defRPr sz="1800" baseline="0"/>
            </a:lvl1pPr>
          </a:lstStyle>
          <a:p>
            <a:r>
              <a:rPr lang="en-US"/>
              <a:t>Click to insert photo</a:t>
            </a:r>
            <a:endParaRPr lang="en-US"/>
          </a:p>
        </p:txBody>
      </p:sp>
      <p:sp>
        <p:nvSpPr>
          <p:cNvPr id="25" name="Picture Placeholder 2"/>
          <p:cNvSpPr>
            <a:spLocks noGrp="1"/>
          </p:cNvSpPr>
          <p:nvPr>
            <p:ph type="pic" sz="quarter" idx="24" hasCustomPrompt="1"/>
          </p:nvPr>
        </p:nvSpPr>
        <p:spPr>
          <a:xfrm>
            <a:off x="8068057" y="1358207"/>
            <a:ext cx="3438143" cy="1940443"/>
          </a:xfrm>
          <a:solidFill>
            <a:schemeClr val="accent2">
              <a:lumMod val="20000"/>
              <a:lumOff val="80000"/>
            </a:schemeClr>
          </a:solidFill>
        </p:spPr>
        <p:txBody>
          <a:bodyPr tIns="365760"/>
          <a:lstStyle>
            <a:lvl1pPr marL="0" indent="0" algn="ctr">
              <a:buNone/>
              <a:defRPr sz="1800" baseline="0"/>
            </a:lvl1pPr>
          </a:lstStyle>
          <a:p>
            <a:r>
              <a:rPr lang="en-US"/>
              <a:t>Click to insert photo</a:t>
            </a:r>
            <a:endParaRPr lang="en-US"/>
          </a:p>
        </p:txBody>
      </p:sp>
      <p:sp>
        <p:nvSpPr>
          <p:cNvPr id="28" name="Body 1"/>
          <p:cNvSpPr>
            <a:spLocks noGrp="1"/>
          </p:cNvSpPr>
          <p:nvPr>
            <p:ph type="body" sz="quarter" idx="13" hasCustomPrompt="1"/>
          </p:nvPr>
        </p:nvSpPr>
        <p:spPr>
          <a:xfrm>
            <a:off x="704888" y="4103771"/>
            <a:ext cx="3409912" cy="1655644"/>
          </a:xfrm>
          <a:noFill/>
        </p:spPr>
        <p:txBody>
          <a:bodyPr rIns="182880"/>
          <a:lstStyle>
            <a:lvl1pPr marL="182880" marR="0" indent="-182880" algn="l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450"/>
              </a:spcAft>
              <a:buClrTx/>
              <a:buSzPct val="100000"/>
              <a:buFont typeface="Arial" panose="020B0604020202020204" pitchFamily="34" charset="0"/>
              <a:buChar char="•"/>
              <a:defRPr lang="en-US" sz="15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5460" indent="-28575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Font typeface="Arial" panose="020B0604020202020204" pitchFamily="34" charset="0"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8340" indent="-28575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Tx/>
              <a:buSzPct val="100000"/>
              <a:buFont typeface="Arial" panose="020B0604020202020204" pitchFamily="34" charset="0"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07415" indent="-28575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Font typeface="Arial" panose="020B0604020202020204" pitchFamily="34" charset="0"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27125" indent="-28575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Tx/>
              <a:buSzPct val="100000"/>
              <a:buFont typeface="Arial" panose="020B0604020202020204" pitchFamily="34" charset="0"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219710" lvl="0" indent="-21971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</a:pPr>
            <a:r>
              <a:rPr lang="en-US"/>
              <a:t>Main bullet. 15 pt. black.</a:t>
            </a:r>
            <a:endParaRPr lang="en-US"/>
          </a:p>
          <a:p>
            <a:pPr marL="438785" lvl="1" indent="-21971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–"/>
            </a:pPr>
            <a:r>
              <a:rPr lang="en-US"/>
              <a:t>Second level</a:t>
            </a:r>
            <a:endParaRPr lang="en-US"/>
          </a:p>
          <a:p>
            <a:pPr marL="621665" lvl="2" indent="-21971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</a:pPr>
            <a:r>
              <a:rPr lang="en-US"/>
              <a:t>Third level</a:t>
            </a:r>
            <a:endParaRPr lang="en-US"/>
          </a:p>
          <a:p>
            <a:pPr marL="841375" lvl="3" indent="-21971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–"/>
            </a:pPr>
            <a:r>
              <a:rPr lang="en-US"/>
              <a:t>Fourth level</a:t>
            </a:r>
            <a:endParaRPr lang="en-US"/>
          </a:p>
          <a:p>
            <a:pPr marL="1060450" lvl="4" indent="-21971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29" name="Text Placeholder 2"/>
          <p:cNvSpPr>
            <a:spLocks noGrp="1"/>
          </p:cNvSpPr>
          <p:nvPr>
            <p:ph type="body" sz="quarter" idx="21" hasCustomPrompt="1"/>
          </p:nvPr>
        </p:nvSpPr>
        <p:spPr>
          <a:xfrm>
            <a:off x="704888" y="3513856"/>
            <a:ext cx="3411017" cy="563231"/>
          </a:xfrm>
          <a:noFill/>
        </p:spPr>
        <p:txBody>
          <a:bodyPr vert="horz" wrap="square" lIns="0" tIns="0" rIns="0" bIns="91440" rtlCol="0">
            <a:sp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defRPr lang="en-US" sz="1700" b="1" baseline="0">
                <a:latin typeface="+mj-lt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defRPr/>
            </a:pPr>
            <a:r>
              <a:rPr lang="en-US"/>
              <a:t>Subhead 17 pt. black. Bold. Sentence case.</a:t>
            </a:r>
            <a:endParaRPr lang="en-US"/>
          </a:p>
        </p:txBody>
      </p:sp>
      <p:sp>
        <p:nvSpPr>
          <p:cNvPr id="30" name="Text Placeholder 2"/>
          <p:cNvSpPr>
            <a:spLocks noGrp="1"/>
          </p:cNvSpPr>
          <p:nvPr>
            <p:ph type="body" sz="quarter" idx="26" hasCustomPrompt="1"/>
          </p:nvPr>
        </p:nvSpPr>
        <p:spPr>
          <a:xfrm>
            <a:off x="4371270" y="3513856"/>
            <a:ext cx="3449084" cy="563231"/>
          </a:xfrm>
          <a:noFill/>
        </p:spPr>
        <p:txBody>
          <a:bodyPr vert="horz" wrap="square" lIns="0" tIns="0" rIns="0" bIns="91440" rtlCol="0">
            <a:sp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defRPr lang="en-US" sz="1700" b="1" baseline="0">
                <a:latin typeface="+mj-lt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defRPr/>
            </a:pPr>
            <a:r>
              <a:rPr lang="en-US"/>
              <a:t>Subhead 17 pt. black. Bold. Sentence case.</a:t>
            </a:r>
            <a:endParaRPr lang="en-US"/>
          </a:p>
        </p:txBody>
      </p:sp>
      <p:sp>
        <p:nvSpPr>
          <p:cNvPr id="31" name="Text Placeholder 2"/>
          <p:cNvSpPr>
            <a:spLocks noGrp="1"/>
          </p:cNvSpPr>
          <p:nvPr>
            <p:ph type="body" sz="quarter" idx="27" hasCustomPrompt="1"/>
          </p:nvPr>
        </p:nvSpPr>
        <p:spPr>
          <a:xfrm>
            <a:off x="8079811" y="3513856"/>
            <a:ext cx="3410355" cy="563231"/>
          </a:xfrm>
          <a:noFill/>
        </p:spPr>
        <p:txBody>
          <a:bodyPr vert="horz" wrap="square" lIns="0" tIns="0" rIns="0" bIns="91440" rtlCol="0">
            <a:sp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defRPr lang="en-US" sz="1700" b="1" baseline="0">
                <a:latin typeface="+mj-lt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defRPr/>
            </a:pPr>
            <a:r>
              <a:rPr lang="en-US"/>
              <a:t>Subhead 17 pt. black. Bold. Sentence case.</a:t>
            </a:r>
            <a:endParaRPr lang="en-US"/>
          </a:p>
        </p:txBody>
      </p:sp>
      <p:sp>
        <p:nvSpPr>
          <p:cNvPr id="2" name="Body 1"/>
          <p:cNvSpPr>
            <a:spLocks noGrp="1"/>
          </p:cNvSpPr>
          <p:nvPr>
            <p:ph type="body" sz="quarter" idx="28" hasCustomPrompt="1"/>
          </p:nvPr>
        </p:nvSpPr>
        <p:spPr>
          <a:xfrm>
            <a:off x="4381500" y="4103771"/>
            <a:ext cx="3409912" cy="1655644"/>
          </a:xfrm>
          <a:noFill/>
        </p:spPr>
        <p:txBody>
          <a:bodyPr rIns="182880"/>
          <a:lstStyle>
            <a:lvl1pPr marL="182880" marR="0" indent="-182880" algn="l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450"/>
              </a:spcAft>
              <a:buClrTx/>
              <a:buSzPct val="100000"/>
              <a:buFont typeface="Arial" panose="020B0604020202020204" pitchFamily="34" charset="0"/>
              <a:buChar char="•"/>
              <a:defRPr lang="en-US" sz="15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5460" indent="-28575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Font typeface="Arial" panose="020B0604020202020204" pitchFamily="34" charset="0"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8340" indent="-28575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Tx/>
              <a:buSzPct val="100000"/>
              <a:buFont typeface="Arial" panose="020B0604020202020204" pitchFamily="34" charset="0"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07415" indent="-28575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Font typeface="Arial" panose="020B0604020202020204" pitchFamily="34" charset="0"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27125" indent="-28575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Tx/>
              <a:buSzPct val="100000"/>
              <a:buFont typeface="Arial" panose="020B0604020202020204" pitchFamily="34" charset="0"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219710" lvl="0" indent="-21971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</a:pPr>
            <a:r>
              <a:rPr lang="en-US"/>
              <a:t>Main bullet. 15 pt. black.</a:t>
            </a:r>
            <a:endParaRPr lang="en-US"/>
          </a:p>
          <a:p>
            <a:pPr marL="438785" lvl="1" indent="-21971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–"/>
            </a:pPr>
            <a:r>
              <a:rPr lang="en-US"/>
              <a:t>Second level</a:t>
            </a:r>
            <a:endParaRPr lang="en-US"/>
          </a:p>
          <a:p>
            <a:pPr marL="621665" lvl="2" indent="-21971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</a:pPr>
            <a:r>
              <a:rPr lang="en-US"/>
              <a:t>Third level</a:t>
            </a:r>
            <a:endParaRPr lang="en-US"/>
          </a:p>
          <a:p>
            <a:pPr marL="841375" lvl="3" indent="-21971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–"/>
            </a:pPr>
            <a:r>
              <a:rPr lang="en-US"/>
              <a:t>Fourth level</a:t>
            </a:r>
            <a:endParaRPr lang="en-US"/>
          </a:p>
          <a:p>
            <a:pPr marL="1060450" lvl="4" indent="-21971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3" name="Body 1"/>
          <p:cNvSpPr>
            <a:spLocks noGrp="1"/>
          </p:cNvSpPr>
          <p:nvPr>
            <p:ph type="body" sz="quarter" idx="29" hasCustomPrompt="1"/>
          </p:nvPr>
        </p:nvSpPr>
        <p:spPr>
          <a:xfrm>
            <a:off x="8085949" y="4103771"/>
            <a:ext cx="3409912" cy="1655644"/>
          </a:xfrm>
          <a:noFill/>
        </p:spPr>
        <p:txBody>
          <a:bodyPr rIns="182880"/>
          <a:lstStyle>
            <a:lvl1pPr marL="182880" marR="0" indent="-182880" algn="l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450"/>
              </a:spcAft>
              <a:buClrTx/>
              <a:buSzPct val="100000"/>
              <a:buFont typeface="Arial" panose="020B0604020202020204" pitchFamily="34" charset="0"/>
              <a:buChar char="•"/>
              <a:defRPr lang="en-US" sz="15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5460" indent="-28575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Font typeface="Arial" panose="020B0604020202020204" pitchFamily="34" charset="0"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8340" indent="-28575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Tx/>
              <a:buSzPct val="100000"/>
              <a:buFont typeface="Arial" panose="020B0604020202020204" pitchFamily="34" charset="0"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07415" indent="-28575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Font typeface="Arial" panose="020B0604020202020204" pitchFamily="34" charset="0"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27125" indent="-28575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Tx/>
              <a:buSzPct val="100000"/>
              <a:buFont typeface="Arial" panose="020B0604020202020204" pitchFamily="34" charset="0"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219710" lvl="0" indent="-21971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</a:pPr>
            <a:r>
              <a:rPr lang="en-US"/>
              <a:t>Main bullet. 15 pt. black.</a:t>
            </a:r>
            <a:endParaRPr lang="en-US"/>
          </a:p>
          <a:p>
            <a:pPr marL="438785" lvl="1" indent="-21971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–"/>
            </a:pPr>
            <a:r>
              <a:rPr lang="en-US"/>
              <a:t>Second level</a:t>
            </a:r>
            <a:endParaRPr lang="en-US"/>
          </a:p>
          <a:p>
            <a:pPr marL="621665" lvl="2" indent="-21971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</a:pPr>
            <a:r>
              <a:rPr lang="en-US"/>
              <a:t>Third level</a:t>
            </a:r>
            <a:endParaRPr lang="en-US"/>
          </a:p>
          <a:p>
            <a:pPr marL="841375" lvl="3" indent="-21971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–"/>
            </a:pPr>
            <a:r>
              <a:rPr lang="en-US"/>
              <a:t>Fourth level</a:t>
            </a:r>
            <a:endParaRPr lang="en-US"/>
          </a:p>
          <a:p>
            <a:pPr marL="1060450" lvl="4" indent="-21971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4" name="Takeaway bar"/>
          <p:cNvSpPr>
            <a:spLocks noGrp="1"/>
          </p:cNvSpPr>
          <p:nvPr>
            <p:ph type="body" sz="quarter" idx="15" hasCustomPrompt="1"/>
          </p:nvPr>
        </p:nvSpPr>
        <p:spPr>
          <a:xfrm>
            <a:off x="694944" y="5865760"/>
            <a:ext cx="10820399" cy="320088"/>
          </a:xfrm>
          <a:solidFill>
            <a:schemeClr val="accent1"/>
          </a:solidFill>
        </p:spPr>
        <p:txBody>
          <a:bodyPr vert="horz" wrap="square" lIns="621792" tIns="36576" rIns="621792" bIns="36576" rtlCol="0" anchor="b" anchorCtr="0">
            <a:spAutoFit/>
          </a:bodyPr>
          <a:lstStyle>
            <a:lvl1pPr marL="0" indent="0" algn="ctr" defTabSz="0">
              <a:lnSpc>
                <a:spcPct val="100000"/>
              </a:lnSpc>
              <a:spcBef>
                <a:spcPts val="0"/>
              </a:spcBef>
              <a:buFontTx/>
              <a:buNone/>
              <a:defRPr lang="en-US" sz="1600" b="1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lvl="0" indent="0" algn="ctr">
              <a:buNone/>
            </a:pPr>
            <a:r>
              <a:rPr lang="en-US"/>
              <a:t>Optional takeaway bar. Black. Bold. 16 pt. Centered. Sentence case.</a:t>
            </a:r>
            <a:endParaRPr lang="en-US"/>
          </a:p>
        </p:txBody>
      </p:sp>
      <p:sp>
        <p:nvSpPr>
          <p:cNvPr id="5" name="Slide number"/>
          <p:cNvSpPr>
            <a:spLocks noGrp="1"/>
          </p:cNvSpPr>
          <p:nvPr>
            <p:ph type="sldNum" sz="quarter" idx="4"/>
          </p:nvPr>
        </p:nvSpPr>
        <p:spPr>
          <a:xfrm>
            <a:off x="10983397" y="6433754"/>
            <a:ext cx="531946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lang="en-US" sz="1200" kern="1200" smtClean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fld id="{07165E6F-54ED-4977-A15E-D44BE7238A65}" type="slidenum">
              <a:rPr lang="en-US" smtClean="0"/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6420192"/>
            <a:ext cx="12191999" cy="1024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lang="en-US" sz="700"/>
            </a:lvl1pPr>
          </a:lstStyle>
          <a:p>
            <a:pPr algn="ctr"/>
            <a:r>
              <a:rPr lang="en-US"/>
              <a:t>© 2025 Collins Aerospace. | Collins Aerospace Proprietary – for internal use only. | This document does not include any export controlled technical data.</a:t>
            </a:r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1304468" y="7428508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5"/>
          <p:cNvSpPr>
            <a:spLocks noGrp="1"/>
          </p:cNvSpPr>
          <p:nvPr>
            <p:ph type="pic" sz="quarter" idx="16" hasCustomPrompt="1"/>
          </p:nvPr>
        </p:nvSpPr>
        <p:spPr>
          <a:xfrm>
            <a:off x="0" y="0"/>
            <a:ext cx="12192001" cy="6172200"/>
          </a:xfrm>
          <a:solidFill>
            <a:schemeClr val="accent2">
              <a:lumMod val="20000"/>
              <a:lumOff val="80000"/>
            </a:schemeClr>
          </a:solidFill>
        </p:spPr>
        <p:txBody>
          <a:bodyPr tIns="548640"/>
          <a:lstStyle>
            <a:lvl1pPr algn="ctr">
              <a:defRPr b="0" baseline="0"/>
            </a:lvl1pPr>
          </a:lstStyle>
          <a:p>
            <a:r>
              <a:rPr lang="en-US"/>
              <a:t>Click to insert photo</a:t>
            </a:r>
            <a:endParaRPr lang="en-US"/>
          </a:p>
        </p:txBody>
      </p:sp>
      <p:sp>
        <p:nvSpPr>
          <p:cNvPr id="14" name="Section title"/>
          <p:cNvSpPr>
            <a:spLocks noGrp="1"/>
          </p:cNvSpPr>
          <p:nvPr>
            <p:ph type="title" hasCustomPrompt="1"/>
          </p:nvPr>
        </p:nvSpPr>
        <p:spPr>
          <a:xfrm>
            <a:off x="694944" y="2057400"/>
            <a:ext cx="8944356" cy="2057400"/>
          </a:xfrm>
          <a:noFill/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lang="en-US" baseline="0" dirty="0">
                <a:latin typeface="+mj-lt"/>
                <a:ea typeface="+mn-ea"/>
                <a:cs typeface="Arial" panose="020B0604020202020204" pitchFamily="34" charset="0"/>
              </a:defRPr>
            </a:lvl1pPr>
          </a:lstStyle>
          <a:p>
            <a:pPr marL="0" lvl="0">
              <a:spcBef>
                <a:spcPts val="1000"/>
              </a:spcBef>
              <a:buSzPct val="115000"/>
              <a:buFont typeface="Arial" panose="020B0604020202020204" pitchFamily="34" charset="0"/>
            </a:pPr>
            <a:r>
              <a:rPr lang="en-US"/>
              <a:t>Section title. 55 pt. black. Bold. Sentence case. </a:t>
            </a:r>
            <a:endParaRPr lang="en-US"/>
          </a:p>
        </p:txBody>
      </p:sp>
      <p:sp>
        <p:nvSpPr>
          <p:cNvPr id="2" name="Slide number"/>
          <p:cNvSpPr>
            <a:spLocks noGrp="1"/>
          </p:cNvSpPr>
          <p:nvPr>
            <p:ph type="sldNum" sz="quarter" idx="4"/>
          </p:nvPr>
        </p:nvSpPr>
        <p:spPr>
          <a:xfrm>
            <a:off x="10983397" y="6433754"/>
            <a:ext cx="531946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lang="en-US" sz="1200" kern="1200" smtClean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fld id="{07165E6F-54ED-4977-A15E-D44BE7238A65}" type="slidenum">
              <a:rPr lang="en-US" smtClean="0"/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6420192"/>
            <a:ext cx="12191999" cy="1024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lang="en-US" sz="700"/>
            </a:lvl1pPr>
          </a:lstStyle>
          <a:p>
            <a:pPr algn="ctr"/>
            <a:r>
              <a:rPr lang="en-US"/>
              <a:t>© 2025 Collins Aerospace. | Collins Aerospace Proprietary – for internal use only. | This document does not include any export controlled technical data.</a:t>
            </a:r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ection title"/>
          <p:cNvSpPr>
            <a:spLocks noGrp="1"/>
          </p:cNvSpPr>
          <p:nvPr userDrawn="1">
            <p:ph type="title" hasCustomPrompt="1"/>
          </p:nvPr>
        </p:nvSpPr>
        <p:spPr>
          <a:xfrm>
            <a:off x="685800" y="2057399"/>
            <a:ext cx="7139619" cy="2769781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baseline="0" dirty="0">
                <a:latin typeface="+mj-lt"/>
                <a:ea typeface="+mn-ea"/>
                <a:cs typeface="Arial" panose="020B0604020202020204" pitchFamily="34" charset="0"/>
              </a:defRPr>
            </a:lvl1pPr>
          </a:lstStyle>
          <a:p>
            <a:pPr marL="0" lvl="0">
              <a:spcBef>
                <a:spcPts val="1000"/>
              </a:spcBef>
              <a:buSzPct val="115000"/>
              <a:buFont typeface="Arial" panose="020B0604020202020204" pitchFamily="34" charset="0"/>
            </a:pPr>
            <a:r>
              <a:rPr lang="en-US"/>
              <a:t>Section title. 55 pt. black. Bold. Sentence case. </a:t>
            </a:r>
            <a:endParaRPr lang="en-US"/>
          </a:p>
        </p:txBody>
      </p:sp>
      <p:sp>
        <p:nvSpPr>
          <p:cNvPr id="15" name="Presenters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70881" y="1451343"/>
            <a:ext cx="7139619" cy="356191"/>
          </a:xfrm>
          <a:noFill/>
        </p:spPr>
        <p:txBody>
          <a:bodyPr vert="horz" lIns="0" tIns="0" rIns="0" bIns="0" rtlCol="0" anchor="b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defRPr lang="en-US" sz="1600" b="1" baseline="0">
                <a:solidFill>
                  <a:schemeClr val="accent3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defRPr/>
            </a:pPr>
            <a:r>
              <a:rPr lang="en-US"/>
              <a:t>Subhead 16 pt. Gray. Sentence case.</a:t>
            </a:r>
            <a:endParaRPr lang="en-US"/>
          </a:p>
        </p:txBody>
      </p:sp>
      <p:pic>
        <p:nvPicPr>
          <p:cNvPr id="3" name="Picture 2" descr="A picture containing background pattern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 flipV="1">
            <a:off x="7004211" y="1671980"/>
            <a:ext cx="5747158" cy="3253280"/>
          </a:xfrm>
          <a:prstGeom prst="rect">
            <a:avLst/>
          </a:prstGeom>
        </p:spPr>
      </p:pic>
      <p:sp>
        <p:nvSpPr>
          <p:cNvPr id="4" name="Slide number"/>
          <p:cNvSpPr>
            <a:spLocks noGrp="1"/>
          </p:cNvSpPr>
          <p:nvPr>
            <p:ph type="sldNum" sz="quarter" idx="4"/>
          </p:nvPr>
        </p:nvSpPr>
        <p:spPr>
          <a:xfrm>
            <a:off x="10983397" y="6433754"/>
            <a:ext cx="531946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lang="en-US" sz="1200" kern="1200" smtClean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fld id="{07165E6F-54ED-4977-A15E-D44BE7238A65}" type="slidenum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6420192"/>
            <a:ext cx="12191999" cy="1024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lang="en-US" sz="700"/>
            </a:lvl1pPr>
          </a:lstStyle>
          <a:p>
            <a:pPr algn="ctr"/>
            <a:r>
              <a:rPr lang="en-US"/>
              <a:t>© 2025 Collins Aerospace. | Collins Aerospace Proprietary – for internal use only. | This document does not include any export controlled technical data.</a:t>
            </a:r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ru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>
          <a:xfrm>
            <a:off x="694944" y="466347"/>
            <a:ext cx="10811256" cy="676653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/>
            </a:lvl1pPr>
          </a:lstStyle>
          <a:p>
            <a:r>
              <a:rPr lang="en-US"/>
              <a:t>Title. 32 pt. black. Bold. Sentence case. Two lines max.</a:t>
            </a:r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6420192"/>
            <a:ext cx="12191999" cy="1024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lang="en-US" sz="700"/>
            </a:lvl1pPr>
          </a:lstStyle>
          <a:p>
            <a:pPr algn="ctr"/>
            <a:r>
              <a:rPr lang="en-US"/>
              <a:t>© 2025 Collins Aerospace. | Collins Aerospace Proprietary – for internal use only. | This document does not include any export controlled technical data.</a:t>
            </a:r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"/>
          <p:cNvSpPr>
            <a:spLocks noGrp="1"/>
          </p:cNvSpPr>
          <p:nvPr>
            <p:ph type="sldNum" sz="quarter" idx="4"/>
          </p:nvPr>
        </p:nvSpPr>
        <p:spPr>
          <a:xfrm>
            <a:off x="10983397" y="6433754"/>
            <a:ext cx="531946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lang="en-US" sz="12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07165E6F-54ED-4977-A15E-D44BE7238A65}" type="slidenum">
              <a:rPr lang="en-US" smtClean="0"/>
            </a:fld>
            <a:endParaRPr lang="en-US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694944" y="126143"/>
            <a:ext cx="10820399" cy="0"/>
          </a:xfrm>
          <a:prstGeom prst="line">
            <a:avLst/>
          </a:prstGeom>
          <a:ln w="2540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6420192"/>
            <a:ext cx="12191999" cy="1024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ctr">
              <a:defRPr lang="en-US" sz="700"/>
            </a:lvl1pPr>
          </a:lstStyle>
          <a:p>
            <a:r>
              <a:rPr lang="en-US"/>
              <a:t>© 2025 Collins Aerospace. | Collins Aerospace Proprietary – for internal use only. | This document does not include any export controlled technical data.</a:t>
            </a:r>
            <a:endParaRPr lang="en-US"/>
          </a:p>
        </p:txBody>
      </p:sp>
      <p:pic>
        <p:nvPicPr>
          <p:cNvPr id="5" name="Picture 4" descr="Shape&#10;&#10;Description automatically generated with medium confidence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5978" y="2288554"/>
            <a:ext cx="10152447" cy="172653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"/>
          <p:cNvSpPr>
            <a:spLocks noGrp="1"/>
          </p:cNvSpPr>
          <p:nvPr>
            <p:ph type="sldNum" sz="quarter" idx="4"/>
          </p:nvPr>
        </p:nvSpPr>
        <p:spPr>
          <a:xfrm>
            <a:off x="10983397" y="6433754"/>
            <a:ext cx="531946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lang="en-US" sz="12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07165E6F-54ED-4977-A15E-D44BE7238A65}" type="slidenum">
              <a:rPr lang="en-US" smtClean="0"/>
            </a:fld>
            <a:endParaRPr lang="en-US"/>
          </a:p>
        </p:txBody>
      </p:sp>
      <p:sp>
        <p:nvSpPr>
          <p:cNvPr id="8" name="Date"/>
          <p:cNvSpPr>
            <a:spLocks noGrp="1"/>
          </p:cNvSpPr>
          <p:nvPr>
            <p:ph type="body" sz="quarter" idx="14" hasCustomPrompt="1"/>
          </p:nvPr>
        </p:nvSpPr>
        <p:spPr>
          <a:xfrm>
            <a:off x="6879264" y="4860395"/>
            <a:ext cx="1642897" cy="193899"/>
          </a:xfrm>
          <a:noFill/>
        </p:spPr>
        <p:txBody>
          <a:bodyPr wrap="square">
            <a:spAutoFit/>
          </a:bodyPr>
          <a:lstStyle>
            <a:lvl1pPr>
              <a:defRPr sz="14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Date</a:t>
            </a:r>
            <a:endParaRPr lang="en-US"/>
          </a:p>
        </p:txBody>
      </p:sp>
      <p:sp>
        <p:nvSpPr>
          <p:cNvPr id="7" name="Presenters"/>
          <p:cNvSpPr>
            <a:spLocks noGrp="1"/>
          </p:cNvSpPr>
          <p:nvPr>
            <p:ph type="body" sz="quarter" idx="13" hasCustomPrompt="1"/>
          </p:nvPr>
        </p:nvSpPr>
        <p:spPr>
          <a:xfrm>
            <a:off x="6880362" y="3840163"/>
            <a:ext cx="4634981" cy="249299"/>
          </a:xfr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defRPr lang="en-US" sz="1800" b="0" baseline="0">
                <a:solidFill>
                  <a:schemeClr val="tx1"/>
                </a:solidFill>
              </a:defRPr>
            </a:lvl1pPr>
          </a:lstStyle>
          <a:p>
            <a:pPr marL="0" marR="0" lvl="0" indent="0" algn="l" defTabSz="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defRPr/>
            </a:pPr>
            <a:r>
              <a:rPr lang="en-US"/>
              <a:t>Name, Title, Function. 18 pt. black.</a:t>
            </a:r>
            <a:endParaRPr lang="en-US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6879264" y="2160241"/>
            <a:ext cx="4626935" cy="914096"/>
          </a:xfrm>
          <a:noFill/>
        </p:spPr>
        <p:txBody>
          <a:bodyPr wrap="square" anchor="t" anchorCtr="0">
            <a:spAutoFit/>
          </a:bodyPr>
          <a:lstStyle>
            <a:lvl1pPr defTabSz="914400">
              <a:spcBef>
                <a:spcPct val="0"/>
              </a:spcBef>
              <a:defRPr sz="3300">
                <a:solidFill>
                  <a:schemeClr val="tx1"/>
                </a:solidFill>
              </a:defRPr>
            </a:lvl1pPr>
          </a:lstStyle>
          <a:p>
            <a:pPr lvl="0" defTabSz="914400">
              <a:spcBef>
                <a:spcPct val="0"/>
              </a:spcBef>
            </a:pPr>
            <a:r>
              <a:rPr lang="en-US"/>
              <a:t>Title 33 pt. black. Bold. Sentence case.</a:t>
            </a:r>
            <a:endParaRPr lang="en-US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694944" y="126143"/>
            <a:ext cx="10820399" cy="0"/>
          </a:xfrm>
          <a:prstGeom prst="line">
            <a:avLst/>
          </a:prstGeom>
          <a:ln w="2540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6420192"/>
            <a:ext cx="12191999" cy="1024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ctr">
              <a:defRPr lang="en-US" sz="700"/>
            </a:lvl1pPr>
          </a:lstStyle>
          <a:p>
            <a:r>
              <a:rPr lang="en-US"/>
              <a:t>© 2025 Collins Aerospace. | Collins Aerospace Proprietary – for internal use only. | This document does not include any export controlled technical data.</a:t>
            </a:r>
            <a:endParaRPr lang="en-US"/>
          </a:p>
        </p:txBody>
      </p:sp>
      <p:pic>
        <p:nvPicPr>
          <p:cNvPr id="6" name="Picture 5" descr="Shape&#10;&#10;Description automatically generated with medium confidence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85799" y="2105191"/>
            <a:ext cx="5562601" cy="94597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"/>
          <p:cNvSpPr>
            <a:spLocks noGrp="1"/>
          </p:cNvSpPr>
          <p:nvPr>
            <p:ph type="sldNum" sz="quarter" idx="4"/>
          </p:nvPr>
        </p:nvSpPr>
        <p:spPr>
          <a:xfrm>
            <a:off x="10983397" y="6433754"/>
            <a:ext cx="531946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lang="en-US" sz="12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07165E6F-54ED-4977-A15E-D44BE7238A65}" type="slidenum">
              <a:rPr lang="en-US" smtClean="0"/>
            </a:fld>
            <a:endParaRPr lang="en-US"/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0" y="0"/>
            <a:ext cx="12192000" cy="4000501"/>
            <a:chOff x="0" y="0"/>
            <a:chExt cx="12192000" cy="4000501"/>
          </a:xfrm>
        </p:grpSpPr>
        <p:pic>
          <p:nvPicPr>
            <p:cNvPr id="15" name="Picture 14" descr="A picture containing sky, outdoor&#10;&#10;Description automatically generated"/>
            <p:cNvPicPr>
              <a:picLocks noChangeAspect="1"/>
            </p:cNvPicPr>
            <p:nvPr userDrawn="1"/>
          </p:nvPicPr>
          <p:blipFill rotWithShape="1">
            <a:blip r:embed="rId2" cstate="print"/>
            <a:srcRect/>
            <a:stretch>
              <a:fillRect/>
            </a:stretch>
          </p:blipFill>
          <p:spPr>
            <a:xfrm>
              <a:off x="4082800" y="663"/>
              <a:ext cx="4026401" cy="3999838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 userDrawn="1"/>
          </p:nvPicPr>
          <p:blipFill rotWithShape="1">
            <a:blip r:embed="rId3"/>
            <a:srcRect l="25" r="25"/>
            <a:stretch>
              <a:fillRect/>
            </a:stretch>
          </p:blipFill>
          <p:spPr>
            <a:xfrm>
              <a:off x="0" y="0"/>
              <a:ext cx="4026400" cy="3999837"/>
            </a:xfrm>
            <a:prstGeom prst="rect">
              <a:avLst/>
            </a:prstGeom>
          </p:spPr>
        </p:pic>
        <p:pic>
          <p:nvPicPr>
            <p:cNvPr id="17" name="Picture 2" descr="Thermal-management-aircraft"/>
            <p:cNvPicPr>
              <a:picLocks noChangeAspect="1" noChangeArrowheads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6736" b="5934"/>
            <a:stretch>
              <a:fillRect/>
            </a:stretch>
          </p:blipFill>
          <p:spPr bwMode="auto">
            <a:xfrm>
              <a:off x="8165601" y="663"/>
              <a:ext cx="4026399" cy="39998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" name="Date"/>
          <p:cNvSpPr>
            <a:spLocks noGrp="1"/>
          </p:cNvSpPr>
          <p:nvPr>
            <p:ph type="body" sz="quarter" idx="14" hasCustomPrompt="1"/>
          </p:nvPr>
        </p:nvSpPr>
        <p:spPr>
          <a:xfrm>
            <a:off x="4925267" y="5144230"/>
            <a:ext cx="1866900" cy="166199"/>
          </a:xfrm>
          <a:noFill/>
        </p:spPr>
        <p:txBody>
          <a:bodyPr>
            <a:spAutoFit/>
          </a:bodyPr>
          <a:lstStyle>
            <a:lvl1pPr algn="l">
              <a:defRPr sz="12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Date</a:t>
            </a:r>
            <a:endParaRPr lang="en-US"/>
          </a:p>
        </p:txBody>
      </p:sp>
      <p:sp>
        <p:nvSpPr>
          <p:cNvPr id="12" name="Presenters"/>
          <p:cNvSpPr>
            <a:spLocks noGrp="1"/>
          </p:cNvSpPr>
          <p:nvPr>
            <p:ph type="body" sz="quarter" idx="13" hasCustomPrompt="1"/>
          </p:nvPr>
        </p:nvSpPr>
        <p:spPr>
          <a:xfrm>
            <a:off x="4925267" y="4832708"/>
            <a:ext cx="6486746" cy="221599"/>
          </a:xfr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defRPr lang="en-US" sz="1600" b="0" baseline="0">
                <a:solidFill>
                  <a:schemeClr val="tx1"/>
                </a:solidFill>
              </a:defRPr>
            </a:lvl1pPr>
          </a:lstStyle>
          <a:p>
            <a:pPr marL="0" marR="0" lvl="0" indent="0" algn="l" defTabSz="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defRPr/>
            </a:pPr>
            <a:r>
              <a:rPr lang="en-US"/>
              <a:t>Name, Title, Function. 16 pt. black.</a:t>
            </a:r>
            <a:endParaRPr lang="en-US"/>
          </a:p>
        </p:txBody>
      </p:sp>
      <p:sp>
        <p:nvSpPr>
          <p:cNvPr id="13" name="Title"/>
          <p:cNvSpPr>
            <a:spLocks noGrp="1"/>
          </p:cNvSpPr>
          <p:nvPr>
            <p:ph type="title" hasCustomPrompt="1"/>
          </p:nvPr>
        </p:nvSpPr>
        <p:spPr>
          <a:xfrm>
            <a:off x="4925267" y="4451623"/>
            <a:ext cx="6486746" cy="346249"/>
          </a:xfrm>
          <a:noFill/>
        </p:spPr>
        <p:txBody>
          <a:bodyPr wrap="square" anchor="b" anchorCtr="0">
            <a:spAutoFit/>
          </a:bodyPr>
          <a:lstStyle>
            <a:lvl1pPr defTabSz="914400">
              <a:spcBef>
                <a:spcPct val="0"/>
              </a:spcBef>
              <a:defRPr sz="2500">
                <a:solidFill>
                  <a:schemeClr val="tx1"/>
                </a:solidFill>
              </a:defRPr>
            </a:lvl1pPr>
          </a:lstStyle>
          <a:p>
            <a:pPr lvl="0" defTabSz="914400">
              <a:spcBef>
                <a:spcPct val="0"/>
              </a:spcBef>
            </a:pPr>
            <a:r>
              <a:rPr lang="en-US"/>
              <a:t>Title 25 pt. black. Bold. Sentence case. </a:t>
            </a:r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6420192"/>
            <a:ext cx="12191999" cy="1024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ctr">
              <a:defRPr lang="en-US" sz="700"/>
            </a:lvl1pPr>
          </a:lstStyle>
          <a:p>
            <a:r>
              <a:rPr lang="en-US"/>
              <a:t>© 2025 Collins Aerospace. | Collins Aerospace Proprietary – for internal use only. | This document does not include any export controlled technical data.</a:t>
            </a:r>
            <a:endParaRPr lang="en-US"/>
          </a:p>
        </p:txBody>
      </p:sp>
      <p:pic>
        <p:nvPicPr>
          <p:cNvPr id="4" name="Picture 3" descr="Shape&#10;&#10;Description automatically generated with medium confidence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85799" y="4492398"/>
            <a:ext cx="3695701" cy="62849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att &amp; Whitney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"/>
          <p:cNvSpPr>
            <a:spLocks noGrp="1"/>
          </p:cNvSpPr>
          <p:nvPr>
            <p:ph type="sldNum" sz="quarter" idx="4"/>
          </p:nvPr>
        </p:nvSpPr>
        <p:spPr>
          <a:xfrm>
            <a:off x="10983397" y="6433754"/>
            <a:ext cx="531946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lang="en-US" sz="12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07165E6F-54ED-4977-A15E-D44BE7238A65}" type="slidenum">
              <a:rPr lang="en-US" smtClean="0"/>
            </a:fld>
            <a:endParaRPr lang="en-US"/>
          </a:p>
        </p:txBody>
      </p:sp>
      <p:sp>
        <p:nvSpPr>
          <p:cNvPr id="8" name="Date"/>
          <p:cNvSpPr>
            <a:spLocks noGrp="1"/>
          </p:cNvSpPr>
          <p:nvPr>
            <p:ph type="body" sz="quarter" idx="14" hasCustomPrompt="1"/>
          </p:nvPr>
        </p:nvSpPr>
        <p:spPr>
          <a:xfrm>
            <a:off x="4925267" y="5144230"/>
            <a:ext cx="1866900" cy="166199"/>
          </a:xfrm>
          <a:noFill/>
        </p:spPr>
        <p:txBody>
          <a:bodyPr>
            <a:spAutoFit/>
          </a:bodyPr>
          <a:lstStyle>
            <a:lvl1pPr algn="l">
              <a:defRPr sz="12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Date</a:t>
            </a:r>
            <a:endParaRPr lang="en-US"/>
          </a:p>
        </p:txBody>
      </p:sp>
      <p:sp>
        <p:nvSpPr>
          <p:cNvPr id="7" name="Presenters"/>
          <p:cNvSpPr>
            <a:spLocks noGrp="1"/>
          </p:cNvSpPr>
          <p:nvPr>
            <p:ph type="body" sz="quarter" idx="13" hasCustomPrompt="1"/>
          </p:nvPr>
        </p:nvSpPr>
        <p:spPr>
          <a:xfrm>
            <a:off x="4925267" y="4832708"/>
            <a:ext cx="6486746" cy="221599"/>
          </a:xfr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defRPr lang="en-US" sz="1600" b="0" baseline="0">
                <a:solidFill>
                  <a:schemeClr val="tx1"/>
                </a:solidFill>
              </a:defRPr>
            </a:lvl1pPr>
          </a:lstStyle>
          <a:p>
            <a:pPr marL="0" marR="0" lvl="0" indent="0" algn="l" defTabSz="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defRPr/>
            </a:pPr>
            <a:r>
              <a:rPr lang="en-US"/>
              <a:t>Name, Title, Function. 16 pt. black.</a:t>
            </a:r>
            <a:endParaRPr lang="en-US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4925267" y="4451623"/>
            <a:ext cx="6486746" cy="346249"/>
          </a:xfrm>
          <a:noFill/>
        </p:spPr>
        <p:txBody>
          <a:bodyPr wrap="square" anchor="b" anchorCtr="0">
            <a:spAutoFit/>
          </a:bodyPr>
          <a:lstStyle>
            <a:lvl1pPr defTabSz="914400">
              <a:spcBef>
                <a:spcPct val="0"/>
              </a:spcBef>
              <a:defRPr sz="2500">
                <a:solidFill>
                  <a:schemeClr val="tx1"/>
                </a:solidFill>
              </a:defRPr>
            </a:lvl1pPr>
          </a:lstStyle>
          <a:p>
            <a:pPr lvl="0" defTabSz="914400">
              <a:spcBef>
                <a:spcPct val="0"/>
              </a:spcBef>
            </a:pPr>
            <a:r>
              <a:rPr lang="en-US"/>
              <a:t>Title 25 pt. black. Bold. Sentence case. 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6420192"/>
            <a:ext cx="12191999" cy="1024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ctr">
              <a:defRPr lang="en-US" sz="700"/>
            </a:lvl1pPr>
          </a:lstStyle>
          <a:p>
            <a:r>
              <a:rPr lang="en-US"/>
              <a:t>© 2025 Collins Aerospace. | Collins Aerospace Proprietary – for internal use only. | This document does not include any export controlled technical data.</a:t>
            </a:r>
            <a:endParaRPr lang="en-US"/>
          </a:p>
        </p:txBody>
      </p:sp>
      <p:grpSp>
        <p:nvGrpSpPr>
          <p:cNvPr id="6" name="Group 5"/>
          <p:cNvGrpSpPr/>
          <p:nvPr userDrawn="1"/>
        </p:nvGrpSpPr>
        <p:grpSpPr>
          <a:xfrm>
            <a:off x="0" y="0"/>
            <a:ext cx="12192000" cy="4000500"/>
            <a:chOff x="0" y="0"/>
            <a:chExt cx="12192000" cy="4000500"/>
          </a:xfrm>
        </p:grpSpPr>
        <p:pic>
          <p:nvPicPr>
            <p:cNvPr id="9" name="Picture 8"/>
            <p:cNvPicPr>
              <a:picLocks noChangeAspect="1"/>
            </p:cNvPicPr>
            <p:nvPr userDrawn="1"/>
          </p:nvPicPr>
          <p:blipFill rotWithShape="1">
            <a:blip r:embed="rId2"/>
            <a:srcRect l="12793" t="2717" r="22165" b="1207"/>
            <a:stretch>
              <a:fillRect/>
            </a:stretch>
          </p:blipFill>
          <p:spPr>
            <a:xfrm>
              <a:off x="4082800" y="1"/>
              <a:ext cx="4026401" cy="3999836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 userDrawn="1"/>
          </p:nvPicPr>
          <p:blipFill rotWithShape="1">
            <a:blip r:embed="rId3"/>
            <a:srcRect l="25" r="25"/>
            <a:stretch>
              <a:fillRect/>
            </a:stretch>
          </p:blipFill>
          <p:spPr>
            <a:xfrm>
              <a:off x="0" y="0"/>
              <a:ext cx="4026400" cy="3999837"/>
            </a:xfrm>
            <a:prstGeom prst="rect">
              <a:avLst/>
            </a:prstGeom>
          </p:spPr>
        </p:pic>
        <p:pic>
          <p:nvPicPr>
            <p:cNvPr id="11" name="Picture 2"/>
            <p:cNvPicPr>
              <a:picLocks noChangeAspect="1" noChangeArrowheads="1"/>
            </p:cNvPicPr>
            <p:nvPr userDrawn="1"/>
          </p:nvPicPr>
          <p:blipFill>
            <a:blip r:embed="rId4"/>
            <a:srcRect l="16439" r="16439"/>
            <a:stretch>
              <a:fillRect/>
            </a:stretch>
          </p:blipFill>
          <p:spPr bwMode="auto">
            <a:xfrm>
              <a:off x="8165601" y="663"/>
              <a:ext cx="4026399" cy="39998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2" name="Picture 11" descr="Shape&#10;&#10;Description automatically generated with medium confidence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85799" y="4492398"/>
            <a:ext cx="3695701" cy="62849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uidance: RTX Color Palet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"/>
          <p:cNvSpPr>
            <a:spLocks noGrp="1"/>
          </p:cNvSpPr>
          <p:nvPr>
            <p:ph type="sldNum" sz="quarter" idx="4"/>
          </p:nvPr>
        </p:nvSpPr>
        <p:spPr>
          <a:xfrm>
            <a:off x="10983397" y="6433754"/>
            <a:ext cx="531946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lang="en-US" sz="1200" kern="1200" smtClean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fld id="{07165E6F-54ED-4977-A15E-D44BE7238A65}" type="slidenum">
              <a:rPr lang="en-US" smtClean="0"/>
            </a:fld>
            <a:endParaRPr lang="en-US"/>
          </a:p>
        </p:txBody>
      </p:sp>
      <p:sp>
        <p:nvSpPr>
          <p:cNvPr id="2" name="TextBox 1"/>
          <p:cNvSpPr txBox="1"/>
          <p:nvPr userDrawn="1"/>
        </p:nvSpPr>
        <p:spPr>
          <a:xfrm>
            <a:off x="662940" y="468598"/>
            <a:ext cx="10896600" cy="48628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lnSpc>
                <a:spcPct val="80000"/>
              </a:lnSpc>
              <a:spcBef>
                <a:spcPct val="0"/>
              </a:spcBef>
              <a:buNone/>
              <a:defRPr sz="3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>
                <a:solidFill>
                  <a:schemeClr val="tx1"/>
                </a:solidFill>
              </a:rPr>
              <a:t>RTX color palette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694270" y="1714500"/>
            <a:ext cx="3405162" cy="3693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lvl="1"/>
            <a:r>
              <a:rPr lang="en-US" sz="1200" b="1"/>
              <a:t>RTX primary palette</a:t>
            </a:r>
            <a:endParaRPr lang="en-US" sz="1200" b="1"/>
          </a:p>
          <a:p>
            <a:pPr marL="0" lvl="1"/>
            <a:r>
              <a:rPr lang="en-US" sz="1200"/>
              <a:t>Our primary palette consists of black and white. </a:t>
            </a:r>
            <a:endParaRPr lang="en-US" sz="1200"/>
          </a:p>
        </p:txBody>
      </p:sp>
      <p:sp>
        <p:nvSpPr>
          <p:cNvPr id="5" name="Rectangle 4"/>
          <p:cNvSpPr/>
          <p:nvPr userDrawn="1"/>
        </p:nvSpPr>
        <p:spPr>
          <a:xfrm>
            <a:off x="685800" y="4252665"/>
            <a:ext cx="3754700" cy="129266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lvl="1"/>
            <a:r>
              <a:rPr lang="en-US" sz="1200" b="1" baseline="0"/>
              <a:t>PPT tertiary palette</a:t>
            </a:r>
            <a:endParaRPr lang="en-US" sz="1200" b="1"/>
          </a:p>
          <a:p>
            <a:pPr marL="0" lvl="1"/>
            <a:r>
              <a:rPr lang="en-US" sz="1200"/>
              <a:t>Accent colors </a:t>
            </a:r>
            <a:r>
              <a:rPr lang="en-US" sz="1200" b="1"/>
              <a:t>only</a:t>
            </a:r>
            <a:r>
              <a:rPr lang="en-US" sz="1200" baseline="0"/>
              <a:t> </a:t>
            </a:r>
            <a:r>
              <a:rPr lang="en-US" sz="1200"/>
              <a:t>for use in charts and graphs </a:t>
            </a:r>
            <a:br>
              <a:rPr lang="en-US" sz="1200"/>
            </a:br>
            <a:r>
              <a:rPr lang="en-US" sz="1200"/>
              <a:t>with many data points.</a:t>
            </a:r>
            <a:endParaRPr lang="en-US" sz="1200"/>
          </a:p>
          <a:p>
            <a:pPr marL="0" lvl="1"/>
            <a:endParaRPr lang="en-US" sz="1200"/>
          </a:p>
          <a:p>
            <a:pPr marL="0" lvl="1"/>
            <a:r>
              <a:rPr lang="en-US" sz="1200"/>
              <a:t>These additional</a:t>
            </a:r>
            <a:r>
              <a:rPr lang="en-US" sz="1200" baseline="0"/>
              <a:t> colors should only be used in PowerPoint presentations when needed to clearly communicate a message to your audience. </a:t>
            </a:r>
            <a:endParaRPr lang="en-US" sz="1200"/>
          </a:p>
        </p:txBody>
      </p:sp>
      <p:sp>
        <p:nvSpPr>
          <p:cNvPr id="6" name="TextBox 5"/>
          <p:cNvSpPr txBox="1"/>
          <p:nvPr userDrawn="1"/>
        </p:nvSpPr>
        <p:spPr>
          <a:xfrm>
            <a:off x="4376186" y="1714500"/>
            <a:ext cx="4428378" cy="1141145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900" b="1"/>
              <a:t>White</a:t>
            </a:r>
            <a:endParaRPr lang="en-US" sz="900" b="1"/>
          </a:p>
          <a:p>
            <a:r>
              <a:rPr lang="en-US" sz="900"/>
              <a:t>RGB: 255, 255, 255</a:t>
            </a:r>
            <a:endParaRPr lang="en-US" sz="900"/>
          </a:p>
        </p:txBody>
      </p:sp>
      <p:sp>
        <p:nvSpPr>
          <p:cNvPr id="7" name="TextBox 6"/>
          <p:cNvSpPr txBox="1"/>
          <p:nvPr userDrawn="1"/>
        </p:nvSpPr>
        <p:spPr>
          <a:xfrm>
            <a:off x="7818008" y="4638088"/>
            <a:ext cx="1600200" cy="230832"/>
          </a:xfrm>
          <a:prstGeom prst="rect">
            <a:avLst/>
          </a:prstGeom>
          <a:solidFill>
            <a:srgbClr val="EFB661"/>
          </a:solidFill>
        </p:spPr>
        <p:txBody>
          <a:bodyPr wrap="square" rtlCol="0">
            <a:spAutoFit/>
          </a:bodyPr>
          <a:lstStyle/>
          <a:p>
            <a:r>
              <a:rPr lang="en-US" sz="900" b="0">
                <a:solidFill>
                  <a:schemeClr val="bg1"/>
                </a:solidFill>
              </a:rPr>
              <a:t>RGB: 239, 182, 97</a:t>
            </a:r>
            <a:endParaRPr lang="en-US" sz="900" b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4376778" y="4638088"/>
            <a:ext cx="1600200" cy="230832"/>
          </a:xfrm>
          <a:prstGeom prst="rect">
            <a:avLst/>
          </a:prstGeom>
          <a:solidFill>
            <a:srgbClr val="908CC2"/>
          </a:solidFill>
        </p:spPr>
        <p:txBody>
          <a:bodyPr wrap="square" rtlCol="0">
            <a:spAutoFit/>
          </a:bodyPr>
          <a:lstStyle/>
          <a:p>
            <a:r>
              <a:rPr lang="en-US" sz="900" b="0">
                <a:solidFill>
                  <a:schemeClr val="bg1"/>
                </a:solidFill>
              </a:rPr>
              <a:t>RGB: 144, 140, 194</a:t>
            </a:r>
            <a:endParaRPr lang="en-US" sz="900" b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6097393" y="4638088"/>
            <a:ext cx="1600200" cy="230832"/>
          </a:xfrm>
          <a:prstGeom prst="rect">
            <a:avLst/>
          </a:prstGeom>
          <a:solidFill>
            <a:srgbClr val="9ABEAA"/>
          </a:solidFill>
        </p:spPr>
        <p:txBody>
          <a:bodyPr wrap="square" rtlCol="0">
            <a:spAutoFit/>
          </a:bodyPr>
          <a:lstStyle/>
          <a:p>
            <a:r>
              <a:rPr lang="en-US" sz="900" b="0">
                <a:solidFill>
                  <a:schemeClr val="bg1"/>
                </a:solidFill>
              </a:rPr>
              <a:t>RGB: 154, 190, 170</a:t>
            </a:r>
            <a:endParaRPr lang="en-US" sz="900" b="0">
              <a:solidFill>
                <a:schemeClr val="bg1"/>
              </a:solidFill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685800" y="2975129"/>
            <a:ext cx="2999972" cy="73866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lvl="1"/>
            <a:r>
              <a:rPr lang="en-US" sz="1200" b="1"/>
              <a:t>RTX secondary palette</a:t>
            </a:r>
            <a:endParaRPr lang="en-US" sz="1200" b="1"/>
          </a:p>
          <a:p>
            <a:pPr marL="0" lvl="1"/>
            <a:r>
              <a:rPr lang="en-US" sz="1200"/>
              <a:t>Our secondary color palette consists of the three grays and red specified. Be sure to use these formulas.</a:t>
            </a:r>
            <a:endParaRPr lang="en-US" sz="1200"/>
          </a:p>
        </p:txBody>
      </p:sp>
      <p:sp>
        <p:nvSpPr>
          <p:cNvPr id="11" name="TextBox 10"/>
          <p:cNvSpPr txBox="1"/>
          <p:nvPr userDrawn="1"/>
        </p:nvSpPr>
        <p:spPr>
          <a:xfrm>
            <a:off x="694270" y="1107061"/>
            <a:ext cx="6097136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US" sz="1800"/>
              <a:t>Predominant brand colors to be used for all presentations.</a:t>
            </a:r>
            <a:endParaRPr lang="en-US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694270" y="4023807"/>
            <a:ext cx="1081357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 userDrawn="1"/>
        </p:nvSpPr>
        <p:spPr>
          <a:xfrm>
            <a:off x="7818008" y="2975129"/>
            <a:ext cx="1600200" cy="395283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noAutofit/>
          </a:bodyPr>
          <a:lstStyle/>
          <a:p>
            <a:r>
              <a:rPr lang="en-US" sz="900" b="1">
                <a:solidFill>
                  <a:schemeClr val="bg1"/>
                </a:solidFill>
              </a:rPr>
              <a:t>Cool Gray 10</a:t>
            </a:r>
            <a:endParaRPr lang="en-US" sz="900" b="1">
              <a:solidFill>
                <a:schemeClr val="bg1"/>
              </a:solidFill>
            </a:endParaRPr>
          </a:p>
          <a:p>
            <a:r>
              <a:rPr lang="en-US" sz="900">
                <a:solidFill>
                  <a:schemeClr val="bg1"/>
                </a:solidFill>
              </a:rPr>
              <a:t>RGB: 99, 102, 106</a:t>
            </a:r>
            <a:endParaRPr lang="en-US" sz="90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6097393" y="2975129"/>
            <a:ext cx="1600200" cy="395283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noAutofit/>
          </a:bodyPr>
          <a:lstStyle/>
          <a:p>
            <a:r>
              <a:rPr lang="en-US" sz="900" b="1">
                <a:solidFill>
                  <a:schemeClr val="tx1"/>
                </a:solidFill>
              </a:rPr>
              <a:t>Cool Gray 5</a:t>
            </a:r>
            <a:endParaRPr lang="en-US" sz="900" b="1">
              <a:solidFill>
                <a:schemeClr val="tx1"/>
              </a:solidFill>
            </a:endParaRPr>
          </a:p>
          <a:p>
            <a:r>
              <a:rPr lang="en-US" sz="900">
                <a:solidFill>
                  <a:schemeClr val="tx1"/>
                </a:solidFill>
              </a:rPr>
              <a:t>RGB: 177, 179, 179</a:t>
            </a:r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4376778" y="2975129"/>
            <a:ext cx="1600200" cy="395283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noAutofit/>
          </a:bodyPr>
          <a:lstStyle/>
          <a:p>
            <a:r>
              <a:rPr lang="en-US" sz="900" b="1">
                <a:solidFill>
                  <a:schemeClr val="tx1"/>
                </a:solidFill>
              </a:rPr>
              <a:t>Cool Gray 1</a:t>
            </a:r>
            <a:endParaRPr lang="en-US" sz="900" b="1">
              <a:solidFill>
                <a:schemeClr val="tx1"/>
              </a:solidFill>
            </a:endParaRPr>
          </a:p>
          <a:p>
            <a:r>
              <a:rPr lang="en-US" sz="900">
                <a:solidFill>
                  <a:schemeClr val="tx1"/>
                </a:solidFill>
              </a:rPr>
              <a:t>RGB: 217, 217, 214</a:t>
            </a:r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6" name="TextBox 15"/>
          <p:cNvSpPr txBox="1"/>
          <p:nvPr userDrawn="1"/>
        </p:nvSpPr>
        <p:spPr>
          <a:xfrm>
            <a:off x="4376778" y="4252665"/>
            <a:ext cx="1600200" cy="2308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sz="900" b="0">
                <a:solidFill>
                  <a:schemeClr val="bg1"/>
                </a:solidFill>
              </a:rPr>
              <a:t>RGB: 123, 167, 188</a:t>
            </a:r>
            <a:endParaRPr lang="en-US" sz="900" b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 userDrawn="1"/>
        </p:nvSpPr>
        <p:spPr>
          <a:xfrm>
            <a:off x="9538623" y="2975129"/>
            <a:ext cx="1600200" cy="395283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noAutofit/>
          </a:bodyPr>
          <a:lstStyle/>
          <a:p>
            <a:r>
              <a:rPr lang="en-US" sz="900" b="1">
                <a:solidFill>
                  <a:schemeClr val="bg1"/>
                </a:solidFill>
              </a:rPr>
              <a:t>Red 186</a:t>
            </a:r>
            <a:endParaRPr lang="en-US" sz="900" b="1">
              <a:solidFill>
                <a:schemeClr val="bg1"/>
              </a:solidFill>
            </a:endParaRPr>
          </a:p>
          <a:p>
            <a:r>
              <a:rPr lang="en-US" sz="900">
                <a:solidFill>
                  <a:schemeClr val="bg1"/>
                </a:solidFill>
              </a:rPr>
              <a:t>RGB: 206, 17, 38</a:t>
            </a:r>
            <a:endParaRPr lang="en-US" sz="90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097393" y="4252665"/>
            <a:ext cx="1600200" cy="230832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r>
              <a:rPr lang="en-US" sz="900" b="0">
                <a:solidFill>
                  <a:schemeClr val="bg1"/>
                </a:solidFill>
              </a:rPr>
              <a:t>RGB: 183, 169, 154</a:t>
            </a:r>
            <a:endParaRPr lang="en-US" sz="900" b="0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 userDrawn="1"/>
        </p:nvSpPr>
        <p:spPr>
          <a:xfrm>
            <a:off x="8947053" y="1714500"/>
            <a:ext cx="2191770" cy="114114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noAutofit/>
          </a:bodyPr>
          <a:lstStyle/>
          <a:p>
            <a:r>
              <a:rPr lang="en-US" sz="900" b="1">
                <a:solidFill>
                  <a:schemeClr val="bg1"/>
                </a:solidFill>
              </a:rPr>
              <a:t>Black</a:t>
            </a:r>
            <a:endParaRPr lang="en-US" sz="900" b="1">
              <a:solidFill>
                <a:schemeClr val="bg1"/>
              </a:solidFill>
            </a:endParaRPr>
          </a:p>
          <a:p>
            <a:r>
              <a:rPr lang="en-US" sz="900">
                <a:solidFill>
                  <a:schemeClr val="bg1"/>
                </a:solidFill>
              </a:rPr>
              <a:t>RGB: 0, 0, 0</a:t>
            </a:r>
            <a:endParaRPr lang="en-US" sz="900">
              <a:solidFill>
                <a:schemeClr val="bg1"/>
              </a:solidFill>
            </a:endParaRPr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6420192"/>
            <a:ext cx="12191999" cy="1024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lang="en-US" sz="700"/>
            </a:lvl1pPr>
          </a:lstStyle>
          <a:p>
            <a:pPr algn="ctr"/>
            <a:r>
              <a:rPr lang="en-US"/>
              <a:t>© 2025 Collins Aerospace. | Collins Aerospace Proprietary – for internal use only. | This document does not include any export controlled technical data.</a:t>
            </a: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>
          <a:xfrm>
            <a:off x="694944" y="466347"/>
            <a:ext cx="10811256" cy="676653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/>
            </a:lvl1pPr>
          </a:lstStyle>
          <a:p>
            <a:r>
              <a:rPr lang="en-US"/>
              <a:t>Title. 32 pt. black. Bold. Sentence case. Two lines max.</a:t>
            </a:r>
            <a:endParaRPr lang="en-US"/>
          </a:p>
        </p:txBody>
      </p:sp>
      <p:sp>
        <p:nvSpPr>
          <p:cNvPr id="2" name="Slide number"/>
          <p:cNvSpPr>
            <a:spLocks noGrp="1"/>
          </p:cNvSpPr>
          <p:nvPr>
            <p:ph type="sldNum" sz="quarter" idx="4"/>
          </p:nvPr>
        </p:nvSpPr>
        <p:spPr>
          <a:xfrm>
            <a:off x="10983397" y="6433754"/>
            <a:ext cx="531946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lang="en-US" sz="1200" kern="1200" smtClean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fld id="{07165E6F-54ED-4977-A15E-D44BE7238A65}" type="slidenum">
              <a:rPr lang="en-US" smtClean="0"/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6420192"/>
            <a:ext cx="12191999" cy="1024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lang="en-US" sz="700"/>
            </a:lvl1pPr>
          </a:lstStyle>
          <a:p>
            <a:pPr algn="ctr"/>
            <a:r>
              <a:rPr lang="en-US"/>
              <a:t>© 2025 Collins Aerospace. | Collins Aerospace Proprietary – for internal use only. | This document does not include any export controlled technical data.</a:t>
            </a:r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Body"/>
          <p:cNvSpPr>
            <a:spLocks noGrp="1"/>
          </p:cNvSpPr>
          <p:nvPr>
            <p:ph type="body" sz="quarter" idx="13" hasCustomPrompt="1"/>
          </p:nvPr>
        </p:nvSpPr>
        <p:spPr>
          <a:xfrm>
            <a:off x="685799" y="1476000"/>
            <a:ext cx="10829543" cy="4315200"/>
          </a:xfrm>
          <a:noFill/>
        </p:spPr>
        <p:txBody>
          <a:bodyPr/>
          <a:lstStyle>
            <a:lvl1pPr marL="288925" indent="-28892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  <a:defRPr lang="en-US" sz="2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0230" indent="-28130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defRPr lang="en-US" sz="2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2005" indent="-2317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defRPr lang="en-US" sz="2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82675" indent="-28130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16355" indent="-23368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defRPr lang="en-US" sz="2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Main bullet. 28 pt. black.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>
          <a:xfrm>
            <a:off x="694944" y="466347"/>
            <a:ext cx="10811256" cy="676653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/>
            </a:lvl1pPr>
          </a:lstStyle>
          <a:p>
            <a:r>
              <a:rPr lang="en-US"/>
              <a:t>Title. 32 pt. black. Bold. Sentence case. Two lines max.</a:t>
            </a:r>
            <a:endParaRPr lang="en-US"/>
          </a:p>
        </p:txBody>
      </p:sp>
      <p:sp>
        <p:nvSpPr>
          <p:cNvPr id="2" name="Takeaway bar"/>
          <p:cNvSpPr>
            <a:spLocks noGrp="1"/>
          </p:cNvSpPr>
          <p:nvPr>
            <p:ph type="body" sz="quarter" idx="15" hasCustomPrompt="1"/>
          </p:nvPr>
        </p:nvSpPr>
        <p:spPr>
          <a:xfrm>
            <a:off x="694944" y="5865760"/>
            <a:ext cx="10820399" cy="320088"/>
          </a:xfrm>
          <a:solidFill>
            <a:schemeClr val="accent1"/>
          </a:solidFill>
        </p:spPr>
        <p:txBody>
          <a:bodyPr vert="horz" wrap="square" lIns="621792" tIns="36576" rIns="621792" bIns="36576" rtlCol="0" anchor="b" anchorCtr="0">
            <a:spAutoFit/>
          </a:bodyPr>
          <a:lstStyle>
            <a:lvl1pPr marL="0" indent="0" algn="ctr" defTabSz="0">
              <a:lnSpc>
                <a:spcPct val="100000"/>
              </a:lnSpc>
              <a:spcBef>
                <a:spcPts val="0"/>
              </a:spcBef>
              <a:buFontTx/>
              <a:buNone/>
              <a:defRPr lang="en-US" sz="1600" b="1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lvl="0" indent="0" algn="ctr">
              <a:buNone/>
            </a:pPr>
            <a:r>
              <a:rPr lang="en-US"/>
              <a:t>Optional takeaway bar. Black. Bold. 16 pt. Centered. Sentence case.</a:t>
            </a:r>
            <a:endParaRPr lang="en-US"/>
          </a:p>
        </p:txBody>
      </p:sp>
      <p:sp>
        <p:nvSpPr>
          <p:cNvPr id="3" name="Slide number"/>
          <p:cNvSpPr>
            <a:spLocks noGrp="1"/>
          </p:cNvSpPr>
          <p:nvPr>
            <p:ph type="sldNum" sz="quarter" idx="4"/>
          </p:nvPr>
        </p:nvSpPr>
        <p:spPr>
          <a:xfrm>
            <a:off x="10983397" y="6433754"/>
            <a:ext cx="531946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lang="en-US" sz="1200" kern="1200" smtClean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fld id="{07165E6F-54ED-4977-A15E-D44BE7238A65}" type="slidenum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6420192"/>
            <a:ext cx="12191999" cy="1024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lang="en-US" sz="700"/>
            </a:lvl1pPr>
          </a:lstStyle>
          <a:p>
            <a:pPr algn="ctr"/>
            <a:r>
              <a:rPr lang="en-US"/>
              <a:t>© 2025 Collins Aerospace. | Collins Aerospace Proprietary – for internal use only. | This document does not include any export controlled technical data.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/phot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7" hasCustomPrompt="1"/>
          </p:nvPr>
        </p:nvSpPr>
        <p:spPr>
          <a:xfrm>
            <a:off x="4381500" y="1572733"/>
            <a:ext cx="7124700" cy="3903034"/>
          </a:xfrm>
          <a:solidFill>
            <a:schemeClr val="accent2">
              <a:lumMod val="20000"/>
              <a:lumOff val="80000"/>
            </a:schemeClr>
          </a:solidFill>
        </p:spPr>
        <p:txBody>
          <a:bodyPr tIns="1188720"/>
          <a:lstStyle>
            <a:lvl1pPr marL="0" indent="0" algn="ctr">
              <a:buNone/>
              <a:defRPr/>
            </a:lvl1pPr>
          </a:lstStyle>
          <a:p>
            <a:r>
              <a:rPr lang="en-US"/>
              <a:t>Click to insert photo</a:t>
            </a:r>
            <a:endParaRPr lang="en-US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21" hasCustomPrompt="1"/>
          </p:nvPr>
        </p:nvSpPr>
        <p:spPr>
          <a:xfrm>
            <a:off x="695325" y="1572733"/>
            <a:ext cx="3419475" cy="590931"/>
          </a:xfrm>
          <a:noFill/>
        </p:spPr>
        <p:txBody>
          <a:bodyPr wrap="square" bIns="91440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defRPr sz="1800" b="1" baseline="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defRPr/>
            </a:pPr>
            <a:r>
              <a:rPr lang="en-US"/>
              <a:t>Subhead 18 pt. black. Bold. Sentence case.</a:t>
            </a:r>
            <a:endParaRPr lang="en-US"/>
          </a:p>
        </p:txBody>
      </p:sp>
      <p:sp>
        <p:nvSpPr>
          <p:cNvPr id="10" name="Title 5"/>
          <p:cNvSpPr>
            <a:spLocks noGrp="1"/>
          </p:cNvSpPr>
          <p:nvPr>
            <p:ph type="title" hasCustomPrompt="1"/>
          </p:nvPr>
        </p:nvSpPr>
        <p:spPr>
          <a:xfrm>
            <a:off x="694944" y="466347"/>
            <a:ext cx="10811256" cy="676653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/>
            </a:lvl1pPr>
          </a:lstStyle>
          <a:p>
            <a:r>
              <a:rPr lang="en-US"/>
              <a:t>Title. 32 pt. black. Bold. Sentence case. Two lines max.</a:t>
            </a:r>
            <a:endParaRPr lang="en-US"/>
          </a:p>
        </p:txBody>
      </p:sp>
      <p:sp>
        <p:nvSpPr>
          <p:cNvPr id="2" name="Body 1"/>
          <p:cNvSpPr>
            <a:spLocks noGrp="1"/>
          </p:cNvSpPr>
          <p:nvPr>
            <p:ph type="body" sz="quarter" idx="13" hasCustomPrompt="1"/>
          </p:nvPr>
        </p:nvSpPr>
        <p:spPr>
          <a:xfrm>
            <a:off x="690933" y="2247900"/>
            <a:ext cx="3423867" cy="3227867"/>
          </a:xfrm>
          <a:noFill/>
        </p:spPr>
        <p:txBody>
          <a:bodyPr rIns="182880"/>
          <a:lstStyle>
            <a:lvl1pPr marL="219710" indent="-21971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defRPr lang="en-US" sz="1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8150" indent="-20510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90880" indent="-23368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415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8080" indent="-23368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Main bullet. 18 pt. black.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akeaway bar"/>
          <p:cNvSpPr>
            <a:spLocks noGrp="1"/>
          </p:cNvSpPr>
          <p:nvPr>
            <p:ph type="body" sz="quarter" idx="15" hasCustomPrompt="1"/>
          </p:nvPr>
        </p:nvSpPr>
        <p:spPr>
          <a:xfrm>
            <a:off x="694944" y="5865760"/>
            <a:ext cx="10820399" cy="320088"/>
          </a:xfrm>
          <a:solidFill>
            <a:schemeClr val="accent1"/>
          </a:solidFill>
        </p:spPr>
        <p:txBody>
          <a:bodyPr vert="horz" wrap="square" lIns="621792" tIns="36576" rIns="621792" bIns="36576" rtlCol="0" anchor="b" anchorCtr="0">
            <a:spAutoFit/>
          </a:bodyPr>
          <a:lstStyle>
            <a:lvl1pPr marL="0" indent="0" algn="ctr" defTabSz="0">
              <a:lnSpc>
                <a:spcPct val="100000"/>
              </a:lnSpc>
              <a:spcBef>
                <a:spcPts val="0"/>
              </a:spcBef>
              <a:buFontTx/>
              <a:buNone/>
              <a:defRPr lang="en-US" sz="1600" b="1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lvl="0" indent="0" algn="ctr">
              <a:buNone/>
            </a:pPr>
            <a:r>
              <a:rPr lang="en-US"/>
              <a:t>Optional takeaway bar. Black. Bold. 16 pt. Centered. Sentence case.</a:t>
            </a:r>
            <a:endParaRPr lang="en-US"/>
          </a:p>
        </p:txBody>
      </p:sp>
      <p:sp>
        <p:nvSpPr>
          <p:cNvPr id="5" name="Slide number"/>
          <p:cNvSpPr>
            <a:spLocks noGrp="1"/>
          </p:cNvSpPr>
          <p:nvPr>
            <p:ph type="sldNum" sz="quarter" idx="4"/>
          </p:nvPr>
        </p:nvSpPr>
        <p:spPr>
          <a:xfrm>
            <a:off x="10983397" y="6433754"/>
            <a:ext cx="531946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lang="en-US" sz="1200" kern="1200" smtClean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fld id="{07165E6F-54ED-4977-A15E-D44BE7238A65}" type="slidenum">
              <a:rPr lang="en-US" smtClean="0"/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6420192"/>
            <a:ext cx="12191999" cy="1024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lang="en-US" sz="700"/>
            </a:lvl1pPr>
          </a:lstStyle>
          <a:p>
            <a:pPr algn="ctr"/>
            <a:r>
              <a:rPr lang="en-US"/>
              <a:t>© 2025 Collins Aerospace. | Collins Aerospace Proprietary – for internal use only. | This document does not include any export controlled technical data.</a:t>
            </a:r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5.xml"/><Relationship Id="rId3" Type="http://schemas.openxmlformats.org/officeDocument/2006/relationships/slideLayout" Target="../slideLayouts/slideLayout4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theme" Target="../theme/theme3.xml"/><Relationship Id="rId8" Type="http://schemas.openxmlformats.org/officeDocument/2006/relationships/image" Target="../media/image1.png"/><Relationship Id="rId7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1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/Relationships>
</file>

<file path=ppt/slideMasters/_rels/slideMaster4.xml.rels><?xml version="1.0" encoding="UTF-8" standalone="yes"?>
<Relationships xmlns="http://schemas.openxmlformats.org/package/2006/relationships"><Relationship Id="rId4" Type="http://schemas.openxmlformats.org/officeDocument/2006/relationships/theme" Target="../theme/theme4.xml"/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ody"/>
          <p:cNvSpPr>
            <a:spLocks noGrp="1"/>
          </p:cNvSpPr>
          <p:nvPr>
            <p:ph type="body" idx="1"/>
          </p:nvPr>
        </p:nvSpPr>
        <p:spPr>
          <a:xfrm>
            <a:off x="685800" y="1476001"/>
            <a:ext cx="10821419" cy="43152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Main bullet. 24 pt. black.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8" name="Title Placeholder 14"/>
          <p:cNvSpPr>
            <a:spLocks noGrp="1"/>
          </p:cNvSpPr>
          <p:nvPr>
            <p:ph type="title"/>
          </p:nvPr>
        </p:nvSpPr>
        <p:spPr>
          <a:xfrm>
            <a:off x="694944" y="463255"/>
            <a:ext cx="10811256" cy="67974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marL="0" lvl="0">
              <a:lnSpc>
                <a:spcPct val="80000"/>
              </a:lnSpc>
            </a:pPr>
            <a:r>
              <a:rPr lang="en-US"/>
              <a:t>Click to edit Master title style</a:t>
            </a:r>
            <a:endParaRPr lang="en-US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694944" y="126143"/>
            <a:ext cx="10820399" cy="0"/>
          </a:xfrm>
          <a:prstGeom prst="line">
            <a:avLst/>
          </a:prstGeom>
          <a:ln w="2540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Shape&#10;&#10;Description automatically generated with medium confidence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2060" y="6328623"/>
            <a:ext cx="1935059" cy="329077"/>
          </a:xfrm>
          <a:prstGeom prst="rect">
            <a:avLst/>
          </a:prstGeom>
        </p:spPr>
      </p:pic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6420192"/>
            <a:ext cx="12191999" cy="1024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lang="en-US" sz="700"/>
            </a:lvl1pPr>
          </a:lstStyle>
          <a:p>
            <a:pPr algn="ctr"/>
            <a:r>
              <a:rPr lang="en-US"/>
              <a:t>© 2025 Collins Aerospace. | Collins Aerospace Proprietary – for internal use only. | This document does not include any export controlled technical data.</a:t>
            </a: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3200" b="1" kern="1200" baseline="0">
          <a:solidFill>
            <a:schemeClr val="tx1"/>
          </a:solidFill>
          <a:latin typeface="+mj-lt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"/>
          <p:cNvSpPr>
            <a:spLocks noGrp="1"/>
          </p:cNvSpPr>
          <p:nvPr>
            <p:ph type="sldNum" sz="quarter" idx="4"/>
          </p:nvPr>
        </p:nvSpPr>
        <p:spPr>
          <a:xfrm>
            <a:off x="10983397" y="6433754"/>
            <a:ext cx="531946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lang="en-US" sz="12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07165E6F-54ED-4977-A15E-D44BE7238A65}" type="slidenum">
              <a:rPr lang="en-US" smtClean="0"/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6420192"/>
            <a:ext cx="12191999" cy="1024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ctr">
              <a:defRPr lang="en-US" sz="700"/>
            </a:lvl1pPr>
          </a:lstStyle>
          <a:p>
            <a:r>
              <a:rPr lang="en-US"/>
              <a:t>© 2025 Collins Aerospace. | Collins Aerospace Proprietary – for internal use only. | This document does not include any export controlled technical data.</a:t>
            </a:r>
            <a:endParaRPr lang="en-US"/>
          </a:p>
        </p:txBody>
      </p:sp>
      <p:sp>
        <p:nvSpPr>
          <p:cNvPr id="3" name="Presenters"/>
          <p:cNvSpPr>
            <a:spLocks noGrp="1"/>
          </p:cNvSpPr>
          <p:nvPr>
            <p:ph type="body" idx="1"/>
          </p:nvPr>
        </p:nvSpPr>
        <p:spPr>
          <a:xfrm>
            <a:off x="647700" y="3811347"/>
            <a:ext cx="3581400" cy="33393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647700" y="2743200"/>
            <a:ext cx="10896600" cy="701842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0" rtl="0" eaLnBrk="1" latinLnBrk="0" hangingPunct="1">
        <a:lnSpc>
          <a:spcPct val="90000"/>
        </a:lnSpc>
        <a:spcBef>
          <a:spcPts val="0"/>
        </a:spcBef>
        <a:buSzPct val="115000"/>
        <a:buFont typeface="Arial" panose="020B0604020202020204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365760" indent="-182880" algn="l" defTabSz="914400" rtl="0" eaLnBrk="1" latinLnBrk="0" hangingPunct="1">
        <a:lnSpc>
          <a:spcPct val="90000"/>
        </a:lnSpc>
        <a:spcBef>
          <a:spcPts val="500"/>
        </a:spcBef>
        <a:buSzPct val="100000"/>
        <a:buFont typeface="Arial" panose="020B0604020202020204" pitchFamily="34" charset="0"/>
        <a:buChar char="–"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" indent="-182880" algn="l" defTabSz="914400" rtl="0" eaLnBrk="1" latinLnBrk="0" hangingPunct="1">
        <a:lnSpc>
          <a:spcPct val="90000"/>
        </a:lnSpc>
        <a:spcBef>
          <a:spcPts val="500"/>
        </a:spcBef>
        <a:buSzPct val="115000"/>
        <a:buFont typeface="Arial" panose="020B0604020202020204" pitchFamily="34" charset="0"/>
        <a:buChar char="•"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3pPr>
      <a:lvl4pPr marL="731520" indent="-182880" algn="l" defTabSz="914400" rtl="0" eaLnBrk="1" latinLnBrk="0" hangingPunct="1">
        <a:lnSpc>
          <a:spcPct val="90000"/>
        </a:lnSpc>
        <a:spcBef>
          <a:spcPts val="500"/>
        </a:spcBef>
        <a:buSzPct val="100000"/>
        <a:buFont typeface="Arial" panose="020B0604020202020204" pitchFamily="34" charset="0"/>
        <a:buChar char="–"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-182880" algn="l" defTabSz="914400" rtl="0" eaLnBrk="1" latinLnBrk="0" hangingPunct="1">
        <a:lnSpc>
          <a:spcPct val="90000"/>
        </a:lnSpc>
        <a:spcBef>
          <a:spcPts val="500"/>
        </a:spcBef>
        <a:buSzPct val="115000"/>
        <a:buFont typeface="Arial" panose="020B0604020202020204" pitchFamily="34" charset="0"/>
        <a:buChar char="•"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"/>
          <p:cNvSpPr>
            <a:spLocks noGrp="1"/>
          </p:cNvSpPr>
          <p:nvPr>
            <p:ph type="sldNum" sz="quarter" idx="4"/>
          </p:nvPr>
        </p:nvSpPr>
        <p:spPr>
          <a:xfrm>
            <a:off x="10983397" y="6433754"/>
            <a:ext cx="531946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lang="en-US" sz="1200" kern="1200" smtClean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fld id="{07165E6F-54ED-4977-A15E-D44BE7238A65}" type="slidenum">
              <a:rPr lang="en-US" smtClean="0"/>
            </a:fld>
            <a:endParaRPr lang="en-US"/>
          </a:p>
        </p:txBody>
      </p:sp>
      <p:sp>
        <p:nvSpPr>
          <p:cNvPr id="3" name="Body"/>
          <p:cNvSpPr>
            <a:spLocks noGrp="1"/>
          </p:cNvSpPr>
          <p:nvPr>
            <p:ph type="body" idx="1"/>
          </p:nvPr>
        </p:nvSpPr>
        <p:spPr>
          <a:xfrm>
            <a:off x="685800" y="1476001"/>
            <a:ext cx="10821419" cy="43152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Main bullet. 24 pt. black.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15" name="Title Placeholder 14"/>
          <p:cNvSpPr>
            <a:spLocks noGrp="1"/>
          </p:cNvSpPr>
          <p:nvPr>
            <p:ph type="title"/>
          </p:nvPr>
        </p:nvSpPr>
        <p:spPr>
          <a:xfrm>
            <a:off x="694944" y="463255"/>
            <a:ext cx="10811256" cy="67974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694944" y="126143"/>
            <a:ext cx="10820399" cy="0"/>
          </a:xfrm>
          <a:prstGeom prst="line">
            <a:avLst/>
          </a:prstGeom>
          <a:ln w="2540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6420192"/>
            <a:ext cx="12191999" cy="1024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lang="en-US" sz="700"/>
            </a:lvl1pPr>
          </a:lstStyle>
          <a:p>
            <a:pPr algn="ctr"/>
            <a:r>
              <a:rPr lang="en-US"/>
              <a:t>© 2025 Collins Aerospace. | Collins Aerospace Proprietary – for internal use only. | This document does not include any export controlled technical data.</a:t>
            </a:r>
            <a:endParaRPr lang="en-US"/>
          </a:p>
        </p:txBody>
      </p:sp>
      <p:pic>
        <p:nvPicPr>
          <p:cNvPr id="2" name="Picture 1" descr="Shape&#10;&#10;Description automatically generated with medium confidence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292060" y="6328623"/>
            <a:ext cx="1935059" cy="329077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57" r:id="rId2"/>
    <p:sldLayoutId id="2147483658" r:id="rId3"/>
    <p:sldLayoutId id="2147483659" r:id="rId4"/>
    <p:sldLayoutId id="2147483660" r:id="rId5"/>
    <p:sldLayoutId id="2147483661" r:id="rId6"/>
    <p:sldLayoutId id="2147483662" r:id="rId7"/>
  </p:sldLayoutIdLst>
  <p:hf sldNum="0" hdr="0" dt="0"/>
  <p:txStyles>
    <p:titleStyle>
      <a:lvl1pPr marL="0" algn="l" defTabSz="914400" rtl="0" eaLnBrk="1" latinLnBrk="0" hangingPunct="1">
        <a:lnSpc>
          <a:spcPct val="80000"/>
        </a:lnSpc>
        <a:spcBef>
          <a:spcPct val="0"/>
        </a:spcBef>
        <a:buNone/>
        <a:defRPr lang="en-US" sz="3200" b="1" kern="1200" baseline="0" dirty="0">
          <a:solidFill>
            <a:schemeClr val="tx1"/>
          </a:solidFill>
          <a:latin typeface="+mj-lt"/>
          <a:ea typeface="+mj-ea"/>
          <a:cs typeface="Arial" panose="020B0604020202020204" pitchFamily="34" charset="0"/>
        </a:defRPr>
      </a:lvl1pPr>
    </p:titleStyle>
    <p:bodyStyle>
      <a:lvl1pPr marL="219710" indent="-21971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SzPct val="100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38785" indent="-21971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SzPct val="100000"/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21665" indent="-21971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841375" indent="-21971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SzPct val="100000"/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060450" indent="-21971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esenters"/>
          <p:cNvSpPr>
            <a:spLocks noGrp="1"/>
          </p:cNvSpPr>
          <p:nvPr>
            <p:ph type="body" idx="1"/>
          </p:nvPr>
        </p:nvSpPr>
        <p:spPr>
          <a:xfrm>
            <a:off x="685800" y="3900728"/>
            <a:ext cx="3581400" cy="33393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685800" y="1874225"/>
            <a:ext cx="10820400" cy="1661993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5" name="Slide number"/>
          <p:cNvSpPr>
            <a:spLocks noGrp="1"/>
          </p:cNvSpPr>
          <p:nvPr>
            <p:ph type="sldNum" sz="quarter" idx="4"/>
          </p:nvPr>
        </p:nvSpPr>
        <p:spPr>
          <a:xfrm>
            <a:off x="10983397" y="6433754"/>
            <a:ext cx="531946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lang="en-US" sz="1200" kern="1200" smtClean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fld id="{07165E6F-54ED-4977-A15E-D44BE7238A65}" type="slidenum">
              <a:rPr lang="en-US" smtClean="0"/>
            </a:fld>
            <a:endParaRPr lang="en-US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6420192"/>
            <a:ext cx="12191999" cy="1024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lang="en-US" sz="700"/>
            </a:lvl1pPr>
          </a:lstStyle>
          <a:p>
            <a:pPr algn="ctr"/>
            <a:r>
              <a:rPr lang="en-US"/>
              <a:t>© 2025 Collins Aerospace. | Collins Aerospace Proprietary – for internal use only. | This document does not include any export controlled technical data.</a:t>
            </a:r>
            <a:endParaRPr lang="en-US"/>
          </a:p>
        </p:txBody>
      </p:sp>
      <p:pic>
        <p:nvPicPr>
          <p:cNvPr id="6" name="Picture 5" descr="Shape&#10;&#10;Description automatically generated with medium confidence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92060" y="6328623"/>
            <a:ext cx="1935059" cy="329077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5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0" rtl="0" eaLnBrk="1" latinLnBrk="0" hangingPunct="1">
        <a:lnSpc>
          <a:spcPct val="90000"/>
        </a:lnSpc>
        <a:spcBef>
          <a:spcPts val="0"/>
        </a:spcBef>
        <a:buSzPct val="115000"/>
        <a:buFont typeface="Arial" panose="020B0604020202020204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365760" indent="-182880" algn="l" defTabSz="914400" rtl="0" eaLnBrk="1" latinLnBrk="0" hangingPunct="1">
        <a:lnSpc>
          <a:spcPct val="90000"/>
        </a:lnSpc>
        <a:spcBef>
          <a:spcPts val="500"/>
        </a:spcBef>
        <a:buSzPct val="100000"/>
        <a:buFont typeface="Arial" panose="020B0604020202020204" pitchFamily="34" charset="0"/>
        <a:buChar char="–"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" indent="-182880" algn="l" defTabSz="914400" rtl="0" eaLnBrk="1" latinLnBrk="0" hangingPunct="1">
        <a:lnSpc>
          <a:spcPct val="90000"/>
        </a:lnSpc>
        <a:spcBef>
          <a:spcPts val="500"/>
        </a:spcBef>
        <a:buSzPct val="115000"/>
        <a:buFont typeface="Arial" panose="020B0604020202020204" pitchFamily="34" charset="0"/>
        <a:buChar char="•"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3pPr>
      <a:lvl4pPr marL="731520" indent="-182880" algn="l" defTabSz="914400" rtl="0" eaLnBrk="1" latinLnBrk="0" hangingPunct="1">
        <a:lnSpc>
          <a:spcPct val="90000"/>
        </a:lnSpc>
        <a:spcBef>
          <a:spcPts val="500"/>
        </a:spcBef>
        <a:buSzPct val="100000"/>
        <a:buFont typeface="Arial" panose="020B0604020202020204" pitchFamily="34" charset="0"/>
        <a:buChar char="–"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-182880" algn="l" defTabSz="914400" rtl="0" eaLnBrk="1" latinLnBrk="0" hangingPunct="1">
        <a:lnSpc>
          <a:spcPct val="90000"/>
        </a:lnSpc>
        <a:spcBef>
          <a:spcPts val="500"/>
        </a:spcBef>
        <a:buSzPct val="115000"/>
        <a:buFont typeface="Arial" panose="020B0604020202020204" pitchFamily="34" charset="0"/>
        <a:buChar char="•"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ody"/>
          <p:cNvSpPr>
            <a:spLocks noGrp="1"/>
          </p:cNvSpPr>
          <p:nvPr>
            <p:ph type="body" idx="1"/>
          </p:nvPr>
        </p:nvSpPr>
        <p:spPr>
          <a:xfrm>
            <a:off x="685800" y="1476001"/>
            <a:ext cx="10821419" cy="43152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Main bullet. 24 pt. black.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8" name="Title Placeholder 14"/>
          <p:cNvSpPr>
            <a:spLocks noGrp="1"/>
          </p:cNvSpPr>
          <p:nvPr>
            <p:ph type="title"/>
          </p:nvPr>
        </p:nvSpPr>
        <p:spPr>
          <a:xfrm>
            <a:off x="694944" y="463255"/>
            <a:ext cx="10811256" cy="67974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marL="0" lvl="0">
              <a:lnSpc>
                <a:spcPct val="80000"/>
              </a:lnSpc>
            </a:pPr>
            <a:r>
              <a:rPr lang="en-US"/>
              <a:t>Click to edit Master title style</a:t>
            </a:r>
            <a:endParaRPr lang="en-US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694944" y="126143"/>
            <a:ext cx="10820399" cy="0"/>
          </a:xfrm>
          <a:prstGeom prst="line">
            <a:avLst/>
          </a:prstGeom>
          <a:ln w="2540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Shape&#10;&#10;Description automatically generated with medium confidence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2060" y="6328623"/>
            <a:ext cx="1935059" cy="329077"/>
          </a:xfrm>
          <a:prstGeom prst="rect">
            <a:avLst/>
          </a:prstGeom>
        </p:spPr>
      </p:pic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6420192"/>
            <a:ext cx="12191999" cy="1024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lang="en-US" sz="700"/>
            </a:lvl1pPr>
          </a:lstStyle>
          <a:p>
            <a:pPr algn="ctr"/>
            <a:r>
              <a:rPr lang="en-US"/>
              <a:t>© 2025 Collins Aerospace. | Collins Aerospace Proprietary – for internal use only. | This document does not include any export controlled technical data.</a:t>
            </a: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3200" b="1" kern="1200" baseline="0">
          <a:solidFill>
            <a:schemeClr val="tx1"/>
          </a:solidFill>
          <a:latin typeface="+mj-lt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13.png"/><Relationship Id="rId1" Type="http://schemas.openxmlformats.org/officeDocument/2006/relationships/hyperlink" Target="https://github.com/jetsu03/Rubiks-cube-solver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12.xml"/><Relationship Id="rId8" Type="http://schemas.openxmlformats.org/officeDocument/2006/relationships/tags" Target="../tags/tag11.xml"/><Relationship Id="rId7" Type="http://schemas.openxmlformats.org/officeDocument/2006/relationships/tags" Target="../tags/tag10.xml"/><Relationship Id="rId6" Type="http://schemas.openxmlformats.org/officeDocument/2006/relationships/tags" Target="../tags/tag9.xml"/><Relationship Id="rId5" Type="http://schemas.openxmlformats.org/officeDocument/2006/relationships/tags" Target="../tags/tag8.xml"/><Relationship Id="rId4" Type="http://schemas.openxmlformats.org/officeDocument/2006/relationships/tags" Target="../tags/tag7.xml"/><Relationship Id="rId3" Type="http://schemas.openxmlformats.org/officeDocument/2006/relationships/tags" Target="../tags/tag6.xml"/><Relationship Id="rId2" Type="http://schemas.openxmlformats.org/officeDocument/2006/relationships/tags" Target="../tags/tag5.xml"/><Relationship Id="rId10" Type="http://schemas.openxmlformats.org/officeDocument/2006/relationships/slideLayout" Target="../slideLayouts/slideLayout8.xml"/><Relationship Id="rId1" Type="http://schemas.openxmlformats.org/officeDocument/2006/relationships/tags" Target="../tags/tag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tags" Target="../tags/tag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22.xml"/><Relationship Id="rId8" Type="http://schemas.openxmlformats.org/officeDocument/2006/relationships/tags" Target="../tags/tag21.xml"/><Relationship Id="rId7" Type="http://schemas.openxmlformats.org/officeDocument/2006/relationships/tags" Target="../tags/tag20.xml"/><Relationship Id="rId6" Type="http://schemas.openxmlformats.org/officeDocument/2006/relationships/tags" Target="../tags/tag19.xml"/><Relationship Id="rId5" Type="http://schemas.openxmlformats.org/officeDocument/2006/relationships/tags" Target="../tags/tag18.xml"/><Relationship Id="rId4" Type="http://schemas.openxmlformats.org/officeDocument/2006/relationships/tags" Target="../tags/tag17.xml"/><Relationship Id="rId3" Type="http://schemas.openxmlformats.org/officeDocument/2006/relationships/tags" Target="../tags/tag16.xml"/><Relationship Id="rId2" Type="http://schemas.openxmlformats.org/officeDocument/2006/relationships/tags" Target="../tags/tag15.xml"/><Relationship Id="rId14" Type="http://schemas.openxmlformats.org/officeDocument/2006/relationships/notesSlide" Target="../notesSlides/notesSlide3.xml"/><Relationship Id="rId13" Type="http://schemas.openxmlformats.org/officeDocument/2006/relationships/slideLayout" Target="../slideLayouts/slideLayout8.xml"/><Relationship Id="rId12" Type="http://schemas.openxmlformats.org/officeDocument/2006/relationships/tags" Target="../tags/tag25.xml"/><Relationship Id="rId11" Type="http://schemas.openxmlformats.org/officeDocument/2006/relationships/tags" Target="../tags/tag24.xml"/><Relationship Id="rId10" Type="http://schemas.openxmlformats.org/officeDocument/2006/relationships/tags" Target="../tags/tag23.xml"/><Relationship Id="rId1" Type="http://schemas.openxmlformats.org/officeDocument/2006/relationships/tags" Target="../tags/tag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0" y="6419850"/>
            <a:ext cx="12192000" cy="103188"/>
          </a:xfrm>
        </p:spPr>
        <p:txBody>
          <a:bodyPr/>
          <a:lstStyle/>
          <a:p>
            <a:r>
              <a:rPr lang="en-US"/>
              <a:t>© 2025 Collins Aerospace. | Collins Aerospace Proprietary – for internal use only. | This document does not include any export controlled technical data.</a:t>
            </a:r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591631" y="4943925"/>
            <a:ext cx="38470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Hackathon’25 : Solve Rubik’s Cube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83515" y="1035685"/>
            <a:ext cx="11788775" cy="4755515"/>
          </a:xfrm>
        </p:spPr>
        <p:txBody>
          <a:bodyPr/>
          <a:p>
            <a:pPr marL="0" indent="0">
              <a:buNone/>
            </a:pPr>
            <a:r>
              <a:rPr lang="en-US" altLang="en-US">
                <a:hlinkClick r:id="rId1" tooltip="" action="ppaction://hlinkfile"/>
              </a:rPr>
              <a:t>https://github.com/jetsu03/Rubiks-cube-solver</a:t>
            </a:r>
            <a:endParaRPr lang="en-US" altLang="en-US">
              <a:hlinkClick r:id="rId1" tooltip="" action="ppaction://hlinkfile"/>
            </a:endParaRPr>
          </a:p>
          <a:p>
            <a:pPr marL="0" indent="0">
              <a:buNone/>
            </a:pPr>
            <a:r>
              <a:rPr lang="en-IN" altLang="en-US"/>
              <a:t>To access the project folder, click the above link.</a:t>
            </a:r>
            <a:endParaRPr lang="en-IN" altLang="en-US"/>
          </a:p>
          <a:p>
            <a:pPr>
              <a:buFont typeface="Wingdings" panose="05000000000000000000" charset="0"/>
              <a:buChar char="ü"/>
            </a:pPr>
            <a:r>
              <a:rPr lang="en-IN" altLang="en-US"/>
              <a:t> Visual simulation</a:t>
            </a:r>
            <a:endParaRPr lang="en-IN" altLang="en-US"/>
          </a:p>
          <a:p>
            <a:pPr>
              <a:buFont typeface="Wingdings" panose="05000000000000000000" charset="0"/>
              <a:buChar char="ü"/>
            </a:pPr>
            <a:r>
              <a:rPr lang="en-IN" altLang="en-US"/>
              <a:t>Creativity</a:t>
            </a:r>
            <a:endParaRPr lang="en-IN" altLang="en-US"/>
          </a:p>
          <a:p>
            <a:pPr marL="0" indent="0">
              <a:buFont typeface="Wingdings" panose="05000000000000000000" charset="0"/>
              <a:buNone/>
            </a:pPr>
            <a:r>
              <a:rPr lang="en-IN" altLang="en-US"/>
              <a:t> </a:t>
            </a:r>
            <a:endParaRPr lang="en-IN" alt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IN" altLang="en-US"/>
              <a:t>Project demonstration and Output pics</a:t>
            </a:r>
            <a:endParaRPr lang="en-IN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694944" y="5867713"/>
            <a:ext cx="10820399" cy="318135"/>
          </a:xfrm>
        </p:spPr>
        <p:txBody>
          <a:bodyPr/>
          <a:p>
            <a:r>
              <a:rPr lang="en-IN" altLang="en-US"/>
              <a:t>Project demonstration to showcase the working of the algorithm</a:t>
            </a:r>
            <a:endParaRPr lang="en-I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p>
            <a:pPr algn="ctr"/>
            <a:r>
              <a:rPr lang="en-US"/>
              <a:t>© 2025 Collins Aerospace. | Collins Aerospace Proprietary – for internal use only. | This document does not include any export controlled technical data.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0345" y="2189480"/>
            <a:ext cx="5464810" cy="317817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Text Placeholder 449"/>
          <p:cNvSpPr>
            <a:spLocks noGrp="1"/>
          </p:cNvSpPr>
          <p:nvPr>
            <p:ph type="body" sz="quarter" idx="13"/>
          </p:nvPr>
        </p:nvSpPr>
        <p:spPr>
          <a:xfrm>
            <a:off x="685800" y="906496"/>
            <a:ext cx="5977394" cy="4884704"/>
          </a:xfrm>
          <a:ln>
            <a:solidFill>
              <a:srgbClr val="00B050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Overview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Participants are challenged to 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design and implement an algorithm that can solve a standard 3x3 Rubik’s Cube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from any scrambled state. The solution must mimic the real-world logic of solving a cube through a sequence of valid moves.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1050" b="1" dirty="0">
                <a:latin typeface="Arial" panose="020B0604020202020204" pitchFamily="34" charset="0"/>
                <a:cs typeface="Arial" panose="020B0604020202020204" pitchFamily="34" charset="0"/>
              </a:rPr>
              <a:t>What We’re Looking For : 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🔍</a:t>
            </a:r>
            <a:endParaRPr lang="en-US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None/>
            </a:pPr>
            <a:r>
              <a:rPr lang="en-US" sz="1050" b="1" dirty="0"/>
              <a:t>Problem-Solving Approach</a:t>
            </a:r>
            <a:endParaRPr lang="en-US" sz="1050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050" dirty="0"/>
              <a:t>How do you break down the problem?</a:t>
            </a:r>
            <a:endParaRPr lang="en-US" sz="105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050" dirty="0"/>
              <a:t>How do you model the cube’s state and transitions?</a:t>
            </a:r>
            <a:endParaRPr lang="en-US" sz="1050" dirty="0"/>
          </a:p>
          <a:p>
            <a:pPr>
              <a:buNone/>
            </a:pPr>
            <a:r>
              <a:rPr lang="en-US" sz="1050" b="1" dirty="0"/>
              <a:t>Use of Data Structures</a:t>
            </a:r>
            <a:endParaRPr lang="en-US" sz="1050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050" dirty="0"/>
              <a:t>How do you represent the cube internally (e.g., arrays, trees, graphs)?</a:t>
            </a:r>
            <a:endParaRPr lang="en-US" sz="105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050" dirty="0"/>
              <a:t>Use of efficient structures to track states and operations.</a:t>
            </a:r>
            <a:endParaRPr lang="en-US" sz="1050" dirty="0"/>
          </a:p>
          <a:p>
            <a:pPr>
              <a:buNone/>
            </a:pPr>
            <a:r>
              <a:rPr lang="en-US" sz="1050" b="1" dirty="0"/>
              <a:t>State Prediction Logic</a:t>
            </a:r>
            <a:endParaRPr lang="en-US" sz="1050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050" dirty="0"/>
              <a:t>Ability to track and predict cube state after each move.</a:t>
            </a:r>
            <a:endParaRPr lang="en-US" sz="105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050" dirty="0"/>
              <a:t>Design of a move engine to simulate rotations and track permutations.</a:t>
            </a:r>
            <a:endParaRPr lang="en-US" sz="1050" dirty="0"/>
          </a:p>
          <a:p>
            <a:pPr>
              <a:buNone/>
            </a:pPr>
            <a:r>
              <a:rPr lang="en-US" sz="1050" b="1" dirty="0"/>
              <a:t>Algorithm Efficiency</a:t>
            </a:r>
            <a:endParaRPr lang="en-US" sz="1050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050" dirty="0"/>
              <a:t>How fast can your solution reach the solved state?</a:t>
            </a:r>
            <a:endParaRPr lang="en-US" sz="105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050" dirty="0"/>
              <a:t>Complexity (time and space) of your algorithm.</a:t>
            </a:r>
            <a:endParaRPr lang="en-US" sz="1050" dirty="0"/>
          </a:p>
          <a:p>
            <a:pPr>
              <a:buNone/>
            </a:pPr>
            <a:r>
              <a:rPr lang="en-US" sz="1050" b="1" dirty="0"/>
              <a:t>Bonus Evaluation Areas</a:t>
            </a:r>
            <a:endParaRPr lang="en-US" sz="1050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050" dirty="0"/>
              <a:t>Creativity in solution design.</a:t>
            </a:r>
            <a:endParaRPr lang="en-US" sz="105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050" dirty="0"/>
              <a:t>Visual simulation or cube UI (optional but Wow factor).</a:t>
            </a:r>
            <a:endParaRPr lang="en-US" sz="105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050" dirty="0"/>
              <a:t>Scalability for different cube sizes (2x2, 4x4, etc.) : Optional</a:t>
            </a:r>
            <a:endParaRPr lang="en-US" sz="1050" dirty="0"/>
          </a:p>
          <a:p>
            <a:pPr marL="0" indent="0">
              <a:buNone/>
            </a:pP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9" name="Title 448"/>
          <p:cNvSpPr>
            <a:spLocks noGrp="1"/>
          </p:cNvSpPr>
          <p:nvPr>
            <p:ph type="title"/>
          </p:nvPr>
        </p:nvSpPr>
        <p:spPr>
          <a:xfrm>
            <a:off x="685799" y="319515"/>
            <a:ext cx="10811256" cy="352637"/>
          </a:xfrm>
        </p:spPr>
        <p:txBody>
          <a:bodyPr/>
          <a:lstStyle/>
          <a:p>
            <a:r>
              <a:rPr lang="en-US" dirty="0"/>
              <a:t>Solve Rubik’s Cube</a:t>
            </a:r>
            <a:endParaRPr lang="en-US" dirty="0"/>
          </a:p>
        </p:txBody>
      </p:sp>
      <p:sp>
        <p:nvSpPr>
          <p:cNvPr id="451" name="Text Placeholder 450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It’s Not Just a Puzzle - It’s a Test of Mind, Math, and Moves!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© 2025 Collins Aerospace. | Collins Aerospace Proprietary – for internal use only. | This document does not include any export controlled technical data.</a:t>
            </a:r>
            <a:endParaRPr lang="en-US"/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7402664" y="4505041"/>
            <a:ext cx="4007459" cy="1323439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vert="horz" lIns="0" tIns="0" rIns="0" bIns="0" rtlCol="0">
            <a:noAutofit/>
          </a:bodyPr>
          <a:lstStyle/>
          <a:p>
            <a:pPr marL="171450" indent="-171450"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alt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Deliverables:</a:t>
            </a:r>
            <a:endParaRPr lang="en-US" altLang="en-US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Working algorithm (code)</a:t>
            </a:r>
            <a:endParaRPr lang="en-US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Brief walkthrough/presentation of your approach</a:t>
            </a:r>
            <a:endParaRPr lang="en-US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Output example(s) from your solver</a:t>
            </a:r>
            <a:endParaRPr lang="en-US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Aft>
                <a:spcPts val="600"/>
              </a:spcAft>
              <a:buSzPct val="100000"/>
              <a:buFont typeface="Arial" panose="020B0604020202020204" pitchFamily="34" charset="0"/>
              <a:buNone/>
            </a:pPr>
            <a:endParaRPr lang="en-US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9" name="Picture 5" descr="Beginner's Method to Solve a 3x3 Cube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3395" y="1067084"/>
            <a:ext cx="4213660" cy="2479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01295" y="1143000"/>
            <a:ext cx="11313795" cy="4648200"/>
          </a:xfrm>
        </p:spPr>
        <p:txBody>
          <a:bodyPr/>
          <a:p>
            <a:pPr marL="0" indent="0">
              <a:buNone/>
            </a:pPr>
            <a:r>
              <a:rPr lang="en-IN" altLang="en-US" b="1"/>
              <a:t>Breaking down the problem</a:t>
            </a:r>
            <a:endParaRPr lang="en-IN" altLang="en-US" b="1"/>
          </a:p>
          <a:p>
            <a:pPr marL="0" indent="0">
              <a:buNone/>
            </a:pPr>
            <a:endParaRPr lang="en-IN" altLang="en-US" b="1"/>
          </a:p>
          <a:p>
            <a:pPr algn="just"/>
            <a:r>
              <a:rPr lang="en-US" altLang="en-US" i="1">
                <a:solidFill>
                  <a:schemeClr val="tx1"/>
                </a:solidFill>
              </a:rPr>
              <a:t>Cross:</a:t>
            </a:r>
            <a:r>
              <a:rPr lang="en-US" altLang="en-US"/>
              <a:t> Solve the bottom layer cross (4 edges)</a:t>
            </a:r>
            <a:endParaRPr lang="en-US" altLang="en-US"/>
          </a:p>
          <a:p>
            <a:pPr algn="just"/>
            <a:r>
              <a:rPr lang="en-US" altLang="en-US" i="1">
                <a:solidFill>
                  <a:schemeClr val="tx1"/>
                </a:solidFill>
              </a:rPr>
              <a:t>F2L: </a:t>
            </a:r>
            <a:r>
              <a:rPr lang="en-US" altLang="en-US"/>
              <a:t>First Two Layers (4 corner-edge pairs)</a:t>
            </a:r>
            <a:endParaRPr lang="en-US" altLang="en-US"/>
          </a:p>
          <a:p>
            <a:pPr algn="just"/>
            <a:r>
              <a:rPr lang="en-US" altLang="en-US" i="1">
                <a:solidFill>
                  <a:schemeClr val="tx1"/>
                </a:solidFill>
              </a:rPr>
              <a:t>OLL:</a:t>
            </a:r>
            <a:r>
              <a:rPr lang="en-US" altLang="en-US"/>
              <a:t> Orient Last Layer (58 possible cases)</a:t>
            </a:r>
            <a:endParaRPr lang="en-US" altLang="en-US"/>
          </a:p>
          <a:p>
            <a:pPr algn="just"/>
            <a:r>
              <a:rPr lang="en-US" altLang="en-US" i="1">
                <a:solidFill>
                  <a:schemeClr val="tx1"/>
                </a:solidFill>
              </a:rPr>
              <a:t>PLL:</a:t>
            </a:r>
            <a:r>
              <a:rPr lang="en-US" altLang="en-US"/>
              <a:t> Permute Last Layer (22 possible cases)</a:t>
            </a:r>
            <a:endParaRPr lang="en-US" altLang="en-US"/>
          </a:p>
          <a:p>
            <a:endParaRPr lang="en-IN" alt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IN" altLang="en-US"/>
              <a:t>Problem Solving Approach</a:t>
            </a:r>
            <a:endParaRPr lang="en-IN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694944" y="5621333"/>
            <a:ext cx="10820399" cy="564515"/>
          </a:xfrm>
        </p:spPr>
        <p:txBody>
          <a:bodyPr/>
          <a:p>
            <a:r>
              <a:rPr lang="en-US" altLang="en-US"/>
              <a:t>Breaking down complex 3D puzzles into sequential 2D pattern recognition problems enables human-like solving strategies that are both intuitive and computationally efficient.</a:t>
            </a:r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p>
            <a:pPr algn="ctr"/>
            <a:r>
              <a:rPr lang="en-US"/>
              <a:t>© 2025 Collins Aerospace. | Collins Aerospace Proprietary – for internal use only. | This document does not include any export controlled technical data.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rcRect t="30050"/>
          <a:stretch>
            <a:fillRect/>
          </a:stretch>
        </p:blipFill>
        <p:spPr>
          <a:xfrm>
            <a:off x="7978775" y="2023745"/>
            <a:ext cx="4213225" cy="187706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11760" y="864870"/>
            <a:ext cx="11941810" cy="4756785"/>
          </a:xfrm>
        </p:spPr>
        <p:txBody>
          <a:bodyPr/>
          <a:p>
            <a:pPr marL="0" indent="0">
              <a:buNone/>
            </a:pPr>
            <a:r>
              <a:rPr lang="en-IN" altLang="en-US" b="1"/>
              <a:t>Model Cube’s state and transitions</a:t>
            </a:r>
            <a:endParaRPr lang="en-IN" altLang="en-US" i="1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IN" altLang="en-US"/>
              <a:t>Problem Solving Approach</a:t>
            </a:r>
            <a:endParaRPr lang="en-IN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694944" y="5621333"/>
            <a:ext cx="10820399" cy="564515"/>
          </a:xfrm>
        </p:spPr>
        <p:txBody>
          <a:bodyPr/>
          <a:p>
            <a:r>
              <a:rPr lang="en-US" altLang="en-US"/>
              <a:t>Modeling cube state as structured arrays with mathematical lookup tables transforms physical rotations into fast algorithmic pattern matching.</a:t>
            </a:r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p>
            <a:pPr algn="ctr"/>
            <a:r>
              <a:rPr lang="en-US"/>
              <a:t>© 2025 Collins Aerospace. | Collins Aerospace Proprietary – for internal use only. | This document does not include any export controlled technical data.</a:t>
            </a:r>
            <a:endParaRPr lang="en-US"/>
          </a:p>
        </p:txBody>
      </p:sp>
      <p:sp>
        <p:nvSpPr>
          <p:cNvPr id="8" name="直角三角形 1"/>
          <p:cNvSpPr/>
          <p:nvPr>
            <p:custDataLst>
              <p:tags r:id="rId1"/>
            </p:custDataLst>
          </p:nvPr>
        </p:nvSpPr>
        <p:spPr>
          <a:xfrm flipH="1" flipV="1">
            <a:off x="1172415" y="1940916"/>
            <a:ext cx="167245" cy="226921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9" name="矩形: 圆角 2"/>
          <p:cNvSpPr/>
          <p:nvPr>
            <p:custDataLst>
              <p:tags r:id="rId2"/>
            </p:custDataLst>
          </p:nvPr>
        </p:nvSpPr>
        <p:spPr>
          <a:xfrm>
            <a:off x="1310424" y="1714980"/>
            <a:ext cx="2811804" cy="3733020"/>
          </a:xfrm>
          <a:prstGeom prst="roundRect">
            <a:avLst>
              <a:gd name="adj" fmla="val 8073"/>
            </a:avLst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  <a:effectLst>
            <a:outerShdw blurRad="203200" dist="76200" dir="8100000" algn="tr" rotWithShape="0">
              <a:schemeClr val="accent1">
                <a:lumMod val="75000"/>
                <a:alpha val="20000"/>
              </a:scheme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Overflow="overflow" horzOverflow="overflow" vert="horz" wrap="square" lIns="360045" tIns="360045" rIns="360045" bIns="360045" numCol="1" spcCol="0" rtlCol="0" fromWordArt="0" anchor="ctr" anchorCtr="0" forceAA="0" compatLnSpc="1">
            <a:noAutofit/>
          </a:bodyPr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en-US" altLang="en-US" sz="1400" b="1" kern="0" dirty="0">
                <a:ln>
                  <a:noFill/>
                  <a:prstDash val="sysDot"/>
                </a:ln>
                <a:solidFill>
                  <a:srgbClr val="292929"/>
                </a:solidFill>
                <a:latin typeface="+mn-lt"/>
                <a:sym typeface="+mn-ea"/>
              </a:rPr>
              <a:t>6×9 Integer Array Structure:</a:t>
            </a:r>
            <a:endParaRPr lang="en-US" altLang="en-US" sz="1400" b="1" kern="0" dirty="0">
              <a:ln>
                <a:noFill/>
                <a:prstDash val="sysDot"/>
              </a:ln>
              <a:solidFill>
                <a:srgbClr val="292929"/>
              </a:solidFill>
              <a:latin typeface="+mn-lt"/>
              <a:sym typeface="+mn-ea"/>
            </a:endParaRPr>
          </a:p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en-US" altLang="en-US" sz="1400" b="1" kern="0" dirty="0">
                <a:ln>
                  <a:noFill/>
                  <a:prstDash val="sysDot"/>
                </a:ln>
                <a:solidFill>
                  <a:srgbClr val="292929"/>
                </a:solidFill>
                <a:latin typeface="+mn-lt"/>
                <a:sym typeface="+mn-ea"/>
              </a:rPr>
              <a:t>6 faces: Front, Right, Back, Left, Up, Down</a:t>
            </a:r>
            <a:endParaRPr lang="en-US" altLang="en-US" sz="1400" b="1" kern="0" dirty="0">
              <a:ln>
                <a:noFill/>
                <a:prstDash val="sysDot"/>
              </a:ln>
              <a:solidFill>
                <a:srgbClr val="292929"/>
              </a:solidFill>
              <a:latin typeface="+mn-lt"/>
              <a:sym typeface="+mn-ea"/>
            </a:endParaRPr>
          </a:p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en-US" altLang="en-US" sz="1400" b="1" kern="0" dirty="0">
                <a:ln>
                  <a:noFill/>
                  <a:prstDash val="sysDot"/>
                </a:ln>
                <a:solidFill>
                  <a:srgbClr val="292929"/>
                </a:solidFill>
                <a:latin typeface="+mn-lt"/>
                <a:sym typeface="+mn-ea"/>
              </a:rPr>
              <a:t>9 squares per face</a:t>
            </a:r>
            <a:endParaRPr lang="en-US" altLang="en-US" sz="1400" b="1" kern="0" dirty="0">
              <a:ln>
                <a:noFill/>
                <a:prstDash val="sysDot"/>
              </a:ln>
              <a:solidFill>
                <a:srgbClr val="292929"/>
              </a:solidFill>
              <a:latin typeface="+mn-lt"/>
              <a:sym typeface="+mn-ea"/>
            </a:endParaRPr>
          </a:p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en-US" altLang="en-US" sz="1400" b="1" kern="0" dirty="0">
                <a:ln>
                  <a:noFill/>
                  <a:prstDash val="sysDot"/>
                </a:ln>
                <a:solidFill>
                  <a:srgbClr val="292929"/>
                </a:solidFill>
                <a:latin typeface="+mn-lt"/>
                <a:sym typeface="+mn-ea"/>
              </a:rPr>
              <a:t>Colors as integers: 0-5 (Green, Red, Blue, Orange, White, Yellow)</a:t>
            </a:r>
            <a:endParaRPr lang="en-US" altLang="en-US" sz="1400" b="1" kern="0" dirty="0">
              <a:ln>
                <a:noFill/>
                <a:prstDash val="sysDot"/>
              </a:ln>
              <a:solidFill>
                <a:srgbClr val="292929"/>
              </a:solidFill>
              <a:latin typeface="+mn-lt"/>
              <a:sym typeface="+mn-ea"/>
            </a:endParaRPr>
          </a:p>
        </p:txBody>
      </p:sp>
      <p:sp>
        <p:nvSpPr>
          <p:cNvPr id="10" name="矩形: 单圆角 3"/>
          <p:cNvSpPr/>
          <p:nvPr>
            <p:custDataLst>
              <p:tags r:id="rId3"/>
            </p:custDataLst>
          </p:nvPr>
        </p:nvSpPr>
        <p:spPr>
          <a:xfrm>
            <a:off x="1172414" y="1446195"/>
            <a:ext cx="2890149" cy="504785"/>
          </a:xfrm>
          <a:prstGeom prst="round1Rect">
            <a:avLst/>
          </a:prstGeom>
          <a:solidFill>
            <a:schemeClr val="accent6"/>
          </a:solidFill>
          <a:ln>
            <a:noFill/>
          </a:ln>
          <a:effectLst>
            <a:outerShdw blurRad="203200" dist="76200" dir="8100000" algn="tr" rotWithShape="0">
              <a:schemeClr val="accent1">
                <a:lumMod val="75000"/>
                <a:alpha val="20000"/>
              </a:scheme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rmAutofit fontScale="80000"/>
          </a:bodyPr>
          <a:p>
            <a:pPr indent="452755" algn="l"/>
            <a:r>
              <a:rPr lang="en-IN" altLang="en-US" sz="2000" b="1" dirty="0">
                <a:solidFill>
                  <a:schemeClr val="lt1">
                    <a:lumMod val="100000"/>
                  </a:schemeClr>
                </a:solidFill>
                <a:latin typeface="+mj-lt"/>
              </a:rPr>
              <a:t>State Representation</a:t>
            </a:r>
            <a:endParaRPr lang="en-IN" altLang="en-US" sz="2000" b="1" dirty="0">
              <a:solidFill>
                <a:schemeClr val="lt1">
                  <a:lumMod val="100000"/>
                </a:schemeClr>
              </a:solidFill>
              <a:latin typeface="+mj-lt"/>
            </a:endParaRPr>
          </a:p>
        </p:txBody>
      </p:sp>
      <p:sp>
        <p:nvSpPr>
          <p:cNvPr id="20" name="直角三角形 19"/>
          <p:cNvSpPr/>
          <p:nvPr>
            <p:custDataLst>
              <p:tags r:id="rId4"/>
            </p:custDataLst>
          </p:nvPr>
        </p:nvSpPr>
        <p:spPr>
          <a:xfrm flipH="1" flipV="1">
            <a:off x="4420095" y="1940916"/>
            <a:ext cx="167245" cy="226921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1" name="矩形: 圆角 20"/>
          <p:cNvSpPr/>
          <p:nvPr>
            <p:custDataLst>
              <p:tags r:id="rId5"/>
            </p:custDataLst>
          </p:nvPr>
        </p:nvSpPr>
        <p:spPr>
          <a:xfrm>
            <a:off x="4558105" y="1694946"/>
            <a:ext cx="2811804" cy="3733020"/>
          </a:xfrm>
          <a:prstGeom prst="roundRect">
            <a:avLst>
              <a:gd name="adj" fmla="val 8073"/>
            </a:avLst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  <a:effectLst>
            <a:outerShdw blurRad="203200" dist="76200" dir="8100000" algn="tr" rotWithShape="0">
              <a:schemeClr val="accent1">
                <a:lumMod val="75000"/>
                <a:alpha val="20000"/>
              </a:scheme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Overflow="overflow" horzOverflow="overflow" vert="horz" wrap="square" lIns="360045" tIns="360045" rIns="360045" bIns="360045" numCol="1" spcCol="0" rtlCol="0" fromWordArt="0" anchor="ctr" anchorCtr="0" forceAA="0" compatLnSpc="1">
            <a:noAutofit/>
          </a:bodyPr>
          <a:p>
            <a:pPr marL="228600" indent="-228600" rtl="0" ea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altLang="en-US" sz="1100" b="1" kern="0" dirty="0">
                <a:ln>
                  <a:noFill/>
                  <a:prstDash val="sysDot"/>
                </a:ln>
                <a:solidFill>
                  <a:srgbClr val="292929"/>
                </a:solidFill>
                <a:latin typeface="+mn-lt"/>
                <a:sym typeface="+mn-ea"/>
              </a:rPr>
              <a:t>Move System: 9 basic moves (F, R, B, L, U, D, M, E, S)</a:t>
            </a:r>
            <a:endParaRPr lang="en-US" altLang="en-US" sz="1100" b="1" kern="0" dirty="0">
              <a:ln>
                <a:noFill/>
                <a:prstDash val="sysDot"/>
              </a:ln>
              <a:solidFill>
                <a:srgbClr val="292929"/>
              </a:solidFill>
              <a:latin typeface="+mn-lt"/>
              <a:sym typeface="+mn-ea"/>
            </a:endParaRPr>
          </a:p>
          <a:p>
            <a:pPr marL="228600" indent="-228600" rtl="0" ea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altLang="en-US" sz="1100" b="1" kern="0" dirty="0">
                <a:ln>
                  <a:noFill/>
                  <a:prstDash val="sysDot"/>
                </a:ln>
                <a:solidFill>
                  <a:srgbClr val="292929"/>
                </a:solidFill>
                <a:latin typeface="+mn-lt"/>
                <a:sym typeface="+mn-ea"/>
              </a:rPr>
              <a:t>Algorithm Parser: Standard cube notation (R, U', F2, etc.)</a:t>
            </a:r>
            <a:endParaRPr lang="en-US" altLang="en-US" sz="1100" b="1" kern="0" dirty="0">
              <a:ln>
                <a:noFill/>
                <a:prstDash val="sysDot"/>
              </a:ln>
              <a:solidFill>
                <a:srgbClr val="292929"/>
              </a:solidFill>
              <a:latin typeface="+mn-lt"/>
              <a:sym typeface="+mn-ea"/>
            </a:endParaRPr>
          </a:p>
          <a:p>
            <a:pPr marL="228600" indent="-228600" rtl="0" ea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altLang="en-US" sz="1100" b="1" kern="0" dirty="0">
                <a:ln>
                  <a:noFill/>
                  <a:prstDash val="sysDot"/>
                </a:ln>
                <a:solidFill>
                  <a:srgbClr val="292929"/>
                </a:solidFill>
                <a:latin typeface="+mn-lt"/>
                <a:sym typeface="+mn-ea"/>
              </a:rPr>
              <a:t>State Validation: Ensures physically possible cube configurations</a:t>
            </a:r>
            <a:endParaRPr lang="en-US" altLang="en-US" sz="1100" b="1" kern="0" dirty="0">
              <a:ln>
                <a:noFill/>
                <a:prstDash val="sysDot"/>
              </a:ln>
              <a:solidFill>
                <a:srgbClr val="292929"/>
              </a:solidFill>
              <a:latin typeface="+mn-lt"/>
              <a:sym typeface="+mn-ea"/>
            </a:endParaRPr>
          </a:p>
          <a:p>
            <a:pPr marL="228600" indent="-228600" rtl="0" ea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altLang="en-US" sz="1100" b="1" kern="0" dirty="0">
                <a:ln>
                  <a:noFill/>
                  <a:prstDash val="sysDot"/>
                </a:ln>
                <a:solidFill>
                  <a:srgbClr val="292929"/>
                </a:solidFill>
                <a:latin typeface="+mn-lt"/>
                <a:sym typeface="+mn-ea"/>
              </a:rPr>
              <a:t>Pattern Recognition: Mathematical lookup tables for OLL/PLL cases</a:t>
            </a:r>
            <a:endParaRPr lang="en-US" altLang="en-US" sz="1100" b="1" kern="0" dirty="0">
              <a:ln>
                <a:noFill/>
                <a:prstDash val="sysDot"/>
              </a:ln>
              <a:solidFill>
                <a:srgbClr val="292929"/>
              </a:solidFill>
              <a:latin typeface="+mn-lt"/>
              <a:sym typeface="+mn-ea"/>
            </a:endParaRPr>
          </a:p>
        </p:txBody>
      </p:sp>
      <p:sp>
        <p:nvSpPr>
          <p:cNvPr id="23" name="矩形: 单圆角 22"/>
          <p:cNvSpPr/>
          <p:nvPr>
            <p:custDataLst>
              <p:tags r:id="rId6"/>
            </p:custDataLst>
          </p:nvPr>
        </p:nvSpPr>
        <p:spPr>
          <a:xfrm>
            <a:off x="4420095" y="1446195"/>
            <a:ext cx="2890149" cy="504785"/>
          </a:xfrm>
          <a:prstGeom prst="round1Rect">
            <a:avLst/>
          </a:prstGeom>
          <a:solidFill>
            <a:schemeClr val="accent6"/>
          </a:solidFill>
          <a:ln>
            <a:noFill/>
          </a:ln>
          <a:effectLst>
            <a:outerShdw blurRad="203200" dist="76200" dir="8100000" algn="tr" rotWithShape="0">
              <a:schemeClr val="accent1">
                <a:lumMod val="75000"/>
                <a:alpha val="20000"/>
              </a:scheme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rmAutofit fontScale="90000"/>
          </a:bodyPr>
          <a:p>
            <a:pPr indent="452755"/>
            <a:r>
              <a:rPr lang="en-IN" altLang="en-US" sz="2000" b="1" dirty="0">
                <a:solidFill>
                  <a:schemeClr val="lt1">
                    <a:lumMod val="100000"/>
                  </a:schemeClr>
                </a:solidFill>
                <a:latin typeface="+mj-lt"/>
                <a:sym typeface="+mn-ea"/>
              </a:rPr>
              <a:t>Transition Modelling</a:t>
            </a:r>
            <a:endParaRPr lang="en-IN" altLang="en-US" sz="2000" b="1" dirty="0">
              <a:solidFill>
                <a:schemeClr val="lt1">
                  <a:lumMod val="100000"/>
                </a:schemeClr>
              </a:solidFill>
              <a:latin typeface="+mj-lt"/>
              <a:sym typeface="+mn-ea"/>
            </a:endParaRPr>
          </a:p>
        </p:txBody>
      </p:sp>
      <p:sp>
        <p:nvSpPr>
          <p:cNvPr id="29" name="直角三角形 28"/>
          <p:cNvSpPr/>
          <p:nvPr>
            <p:custDataLst>
              <p:tags r:id="rId7"/>
            </p:custDataLst>
          </p:nvPr>
        </p:nvSpPr>
        <p:spPr>
          <a:xfrm flipH="1" flipV="1">
            <a:off x="7693931" y="1940916"/>
            <a:ext cx="167245" cy="226921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0" name="矩形: 圆角 29"/>
          <p:cNvSpPr/>
          <p:nvPr>
            <p:custDataLst>
              <p:tags r:id="rId8"/>
            </p:custDataLst>
          </p:nvPr>
        </p:nvSpPr>
        <p:spPr>
          <a:xfrm>
            <a:off x="7831941" y="1694946"/>
            <a:ext cx="2811804" cy="3733020"/>
          </a:xfrm>
          <a:prstGeom prst="roundRect">
            <a:avLst>
              <a:gd name="adj" fmla="val 8073"/>
            </a:avLst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  <a:effectLst>
            <a:outerShdw blurRad="203200" dist="76200" dir="8100000" algn="tr" rotWithShape="0">
              <a:schemeClr val="accent1">
                <a:lumMod val="75000"/>
                <a:alpha val="20000"/>
              </a:scheme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Overflow="overflow" horzOverflow="overflow" vert="horz" wrap="square" lIns="360045" tIns="360045" rIns="360045" bIns="360045" numCol="1" spcCol="0" rtlCol="0" fromWordArt="0" anchor="ctr" anchorCtr="0" forceAA="0" compatLnSpc="1">
            <a:noAutofit/>
          </a:bodyPr>
          <a:p>
            <a:pPr marL="228600" indent="-228600" rtl="0" ea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altLang="en-US" sz="1100" b="1" kern="0" dirty="0">
                <a:ln>
                  <a:noFill/>
                  <a:prstDash val="sysDot"/>
                </a:ln>
                <a:solidFill>
                  <a:srgbClr val="292929"/>
                </a:solidFill>
                <a:latin typeface="+mn-lt"/>
                <a:sym typeface="+mn-ea"/>
              </a:rPr>
              <a:t>Cross Solving: 6 orientation cases with position scanning</a:t>
            </a:r>
            <a:endParaRPr lang="en-US" altLang="en-US" sz="1100" b="1" kern="0" dirty="0">
              <a:ln>
                <a:noFill/>
                <a:prstDash val="sysDot"/>
              </a:ln>
              <a:solidFill>
                <a:srgbClr val="292929"/>
              </a:solidFill>
              <a:latin typeface="+mn-lt"/>
              <a:sym typeface="+mn-ea"/>
            </a:endParaRPr>
          </a:p>
          <a:p>
            <a:pPr marL="228600" indent="-228600" rtl="0" ea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altLang="en-US" sz="1100" b="1" kern="0" dirty="0">
                <a:ln>
                  <a:noFill/>
                  <a:prstDash val="sysDot"/>
                </a:ln>
                <a:solidFill>
                  <a:srgbClr val="292929"/>
                </a:solidFill>
                <a:latin typeface="+mn-lt"/>
                <a:sym typeface="+mn-ea"/>
              </a:rPr>
              <a:t>F2L Solving: 11 comprehensive case handlers (3600+ lines)</a:t>
            </a:r>
            <a:endParaRPr lang="en-US" altLang="en-US" sz="1100" b="1" kern="0" dirty="0">
              <a:ln>
                <a:noFill/>
                <a:prstDash val="sysDot"/>
              </a:ln>
              <a:solidFill>
                <a:srgbClr val="292929"/>
              </a:solidFill>
              <a:latin typeface="+mn-lt"/>
              <a:sym typeface="+mn-ea"/>
            </a:endParaRPr>
          </a:p>
          <a:p>
            <a:pPr marL="228600" indent="-228600" rtl="0" ea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altLang="en-US" sz="1100" b="1" kern="0" dirty="0">
                <a:ln>
                  <a:noFill/>
                  <a:prstDash val="sysDot"/>
                </a:ln>
                <a:solidFill>
                  <a:srgbClr val="292929"/>
                </a:solidFill>
                <a:latin typeface="+mn-lt"/>
                <a:sym typeface="+mn-ea"/>
              </a:rPr>
              <a:t>Last Layer: Smart pattern matching using modular arithmetic</a:t>
            </a:r>
            <a:endParaRPr lang="en-US" altLang="en-US" sz="1100" b="1" kern="0" dirty="0">
              <a:ln>
                <a:noFill/>
                <a:prstDash val="sysDot"/>
              </a:ln>
              <a:solidFill>
                <a:srgbClr val="292929"/>
              </a:solidFill>
              <a:latin typeface="+mn-lt"/>
              <a:sym typeface="+mn-ea"/>
            </a:endParaRPr>
          </a:p>
          <a:p>
            <a:pPr indent="0" rtl="0" ea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altLang="en-US" sz="1100" b="1" kern="0" dirty="0">
                <a:ln>
                  <a:noFill/>
                  <a:prstDash val="sysDot"/>
                </a:ln>
                <a:solidFill>
                  <a:srgbClr val="292929"/>
                </a:solidFill>
                <a:latin typeface="+mn-lt"/>
                <a:sym typeface="+mn-ea"/>
              </a:rPr>
              <a:t>a) </a:t>
            </a:r>
            <a:r>
              <a:rPr lang="en-US" altLang="en-US" sz="1100" b="1" kern="0" dirty="0">
                <a:ln>
                  <a:noFill/>
                  <a:prstDash val="sysDot"/>
                </a:ln>
                <a:solidFill>
                  <a:srgbClr val="292929"/>
                </a:solidFill>
                <a:latin typeface="+mn-lt"/>
                <a:sym typeface="+mn-ea"/>
              </a:rPr>
              <a:t>OLL: 12-boolean pattern recognition</a:t>
            </a:r>
            <a:endParaRPr lang="en-US" altLang="en-US" sz="1100" b="1" kern="0" dirty="0">
              <a:ln>
                <a:noFill/>
                <a:prstDash val="sysDot"/>
              </a:ln>
              <a:solidFill>
                <a:srgbClr val="292929"/>
              </a:solidFill>
              <a:latin typeface="+mn-lt"/>
              <a:sym typeface="+mn-ea"/>
            </a:endParaRPr>
          </a:p>
          <a:p>
            <a:pPr indent="0" rtl="0" ea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altLang="en-US" sz="1100" b="1" kern="0" dirty="0">
                <a:ln>
                  <a:noFill/>
                  <a:prstDash val="sysDot"/>
                </a:ln>
                <a:solidFill>
                  <a:srgbClr val="292929"/>
                </a:solidFill>
                <a:latin typeface="+mn-lt"/>
                <a:sym typeface="+mn-ea"/>
              </a:rPr>
              <a:t>b) </a:t>
            </a:r>
            <a:r>
              <a:rPr lang="en-US" altLang="en-US" sz="1100" b="1" kern="0" dirty="0">
                <a:ln>
                  <a:noFill/>
                  <a:prstDash val="sysDot"/>
                </a:ln>
                <a:solidFill>
                  <a:srgbClr val="292929"/>
                </a:solidFill>
                <a:latin typeface="+mn-lt"/>
                <a:sym typeface="+mn-ea"/>
              </a:rPr>
              <a:t>PLL: Outer ring color sequence analysis</a:t>
            </a:r>
            <a:endParaRPr lang="en-US" altLang="en-US" sz="1100" b="1" kern="0" dirty="0">
              <a:ln>
                <a:noFill/>
                <a:prstDash val="sysDot"/>
              </a:ln>
              <a:solidFill>
                <a:srgbClr val="292929"/>
              </a:solidFill>
              <a:latin typeface="+mn-lt"/>
              <a:sym typeface="+mn-ea"/>
            </a:endParaRPr>
          </a:p>
        </p:txBody>
      </p:sp>
      <p:sp>
        <p:nvSpPr>
          <p:cNvPr id="31" name="矩形: 单圆角 30"/>
          <p:cNvSpPr/>
          <p:nvPr>
            <p:custDataLst>
              <p:tags r:id="rId9"/>
            </p:custDataLst>
          </p:nvPr>
        </p:nvSpPr>
        <p:spPr>
          <a:xfrm>
            <a:off x="7693931" y="1446195"/>
            <a:ext cx="2890149" cy="504785"/>
          </a:xfrm>
          <a:prstGeom prst="round1Rect">
            <a:avLst/>
          </a:prstGeom>
          <a:solidFill>
            <a:schemeClr val="accent6"/>
          </a:solidFill>
          <a:ln>
            <a:noFill/>
          </a:ln>
          <a:effectLst>
            <a:outerShdw blurRad="203200" dist="76200" dir="8100000" algn="tr" rotWithShape="0">
              <a:schemeClr val="accent1">
                <a:lumMod val="75000"/>
                <a:alpha val="20000"/>
              </a:scheme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indent="452755" algn="ctr"/>
            <a:r>
              <a:rPr lang="en-US" altLang="en-US" sz="1400" b="1" dirty="0">
                <a:solidFill>
                  <a:schemeClr val="lt1">
                    <a:lumMod val="100000"/>
                  </a:schemeClr>
                </a:solidFill>
                <a:latin typeface="+mj-lt"/>
                <a:sym typeface="+mn-ea"/>
              </a:rPr>
              <a:t>Decision Trees &amp; Lookup T</a:t>
            </a:r>
            <a:r>
              <a:rPr lang="en-IN" altLang="en-US" sz="1400" b="1" dirty="0">
                <a:solidFill>
                  <a:schemeClr val="lt1">
                    <a:lumMod val="100000"/>
                  </a:schemeClr>
                </a:solidFill>
                <a:latin typeface="+mj-lt"/>
                <a:sym typeface="+mn-ea"/>
              </a:rPr>
              <a:t>ables</a:t>
            </a:r>
            <a:endParaRPr lang="en-IN" altLang="en-US" sz="1400" b="1" dirty="0">
              <a:solidFill>
                <a:schemeClr val="lt1">
                  <a:lumMod val="100000"/>
                </a:schemeClr>
              </a:solidFill>
              <a:latin typeface="+mj-lt"/>
              <a:sym typeface="+mn-e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84150" y="1043940"/>
            <a:ext cx="11842115" cy="4577080"/>
          </a:xfrm>
        </p:spPr>
        <p:txBody>
          <a:bodyPr/>
          <a:p>
            <a:pPr marL="0" indent="0">
              <a:buNone/>
            </a:pPr>
            <a:r>
              <a:rPr lang="en-IN" altLang="en-US" b="1"/>
              <a:t>Internal Cube Representation</a:t>
            </a:r>
            <a:endParaRPr lang="en-IN" altLang="en-US" b="1"/>
          </a:p>
          <a:p>
            <a:r>
              <a:rPr lang="en-US" altLang="en-US" i="1"/>
              <a:t>Core Cube Structure</a:t>
            </a:r>
            <a:r>
              <a:rPr lang="en-IN" altLang="en-US" i="1"/>
              <a:t>: </a:t>
            </a:r>
            <a:endParaRPr lang="en-IN" altLang="en-US" i="1"/>
          </a:p>
          <a:p>
            <a:pPr marL="457200" lvl="1" indent="0">
              <a:buNone/>
            </a:pPr>
            <a:r>
              <a:rPr lang="en-US" altLang="en-US" sz="1500"/>
              <a:t>int cube[6][9];</a:t>
            </a:r>
            <a:r>
              <a:rPr lang="en-IN" altLang="en-US" sz="1500"/>
              <a:t> </a:t>
            </a:r>
            <a:r>
              <a:rPr lang="en-US" altLang="en-US" sz="1500"/>
              <a:t>// 6 faces × 9 squares</a:t>
            </a:r>
            <a:endParaRPr lang="en-US" altLang="en-US" sz="1500"/>
          </a:p>
          <a:p>
            <a:r>
              <a:rPr lang="en-US" altLang="en-US" i="1"/>
              <a:t>Specialized Data Structures</a:t>
            </a:r>
            <a:r>
              <a:rPr lang="en-IN" altLang="en-US" i="1"/>
              <a:t>: </a:t>
            </a:r>
            <a:endParaRPr lang="en-IN" altLang="en-US" i="1"/>
          </a:p>
          <a:p>
            <a:pPr marL="457200" lvl="1" indent="0">
              <a:buNone/>
            </a:pPr>
            <a:r>
              <a:rPr lang="en-US" altLang="en-US" sz="1500" i="1">
                <a:solidFill>
                  <a:schemeClr val="tx1"/>
                </a:solidFill>
              </a:rPr>
              <a:t>struct oll {</a:t>
            </a:r>
            <a:endParaRPr lang="en-US" altLang="en-US" sz="1500" i="1">
              <a:solidFill>
                <a:schemeClr val="tx1"/>
              </a:solidFill>
            </a:endParaRPr>
          </a:p>
          <a:p>
            <a:pPr marL="457200" lvl="1" indent="0">
              <a:buNone/>
            </a:pPr>
            <a:r>
              <a:rPr lang="en-US" altLang="en-US" sz="1500" i="1">
                <a:solidFill>
                  <a:schemeClr val="tx1"/>
                </a:solidFill>
              </a:rPr>
              <a:t>    char name[25];        // Algorithm name</a:t>
            </a:r>
            <a:endParaRPr lang="en-US" altLang="en-US" sz="1500" i="1">
              <a:solidFill>
                <a:schemeClr val="tx1"/>
              </a:solidFill>
            </a:endParaRPr>
          </a:p>
          <a:p>
            <a:pPr marL="457200" lvl="1" indent="0">
              <a:buNone/>
            </a:pPr>
            <a:r>
              <a:rPr lang="en-US" altLang="en-US" sz="1500" i="1">
                <a:solidFill>
                  <a:schemeClr val="tx1"/>
                </a:solidFill>
              </a:rPr>
              <a:t>    bool pattern[12];     // 12-boolean arrays for yellow/non-yellow detection</a:t>
            </a:r>
            <a:endParaRPr lang="en-US" altLang="en-US" sz="1500" i="1">
              <a:solidFill>
                <a:schemeClr val="tx1"/>
              </a:solidFill>
            </a:endParaRPr>
          </a:p>
          <a:p>
            <a:pPr marL="457200" lvl="1" indent="0">
              <a:buNone/>
            </a:pPr>
            <a:r>
              <a:rPr lang="en-US" altLang="en-US" sz="1500" i="1">
                <a:solidFill>
                  <a:schemeClr val="tx1"/>
                </a:solidFill>
              </a:rPr>
              <a:t>    char algorithm[100];  // Solution moves</a:t>
            </a:r>
            <a:endParaRPr lang="en-US" altLang="en-US" sz="1500" i="1">
              <a:solidFill>
                <a:schemeClr val="tx1"/>
              </a:solidFill>
            </a:endParaRPr>
          </a:p>
          <a:p>
            <a:pPr marL="457200" lvl="1" indent="0">
              <a:buNone/>
            </a:pPr>
            <a:r>
              <a:rPr lang="en-US" altLang="en-US" sz="1500" i="1">
                <a:solidFill>
                  <a:schemeClr val="tx1"/>
                </a:solidFill>
              </a:rPr>
              <a:t>};</a:t>
            </a:r>
            <a:endParaRPr lang="en-US" altLang="en-US" sz="1500" i="1">
              <a:solidFill>
                <a:schemeClr val="tx1"/>
              </a:solidFill>
            </a:endParaRPr>
          </a:p>
          <a:p>
            <a:pPr marL="457200" lvl="1" indent="0">
              <a:buNone/>
            </a:pPr>
            <a:r>
              <a:rPr lang="en-US" altLang="en-US" sz="1500" i="1">
                <a:solidFill>
                  <a:schemeClr val="tx1"/>
                </a:solidFill>
              </a:rPr>
              <a:t>struct pll {</a:t>
            </a:r>
            <a:endParaRPr lang="en-US" altLang="en-US" sz="1500" i="1">
              <a:solidFill>
                <a:schemeClr val="tx1"/>
              </a:solidFill>
            </a:endParaRPr>
          </a:p>
          <a:p>
            <a:pPr marL="457200" lvl="1" indent="0">
              <a:buNone/>
            </a:pPr>
            <a:r>
              <a:rPr lang="en-US" altLang="en-US" sz="1500" i="1">
                <a:solidFill>
                  <a:schemeClr val="tx1"/>
                </a:solidFill>
              </a:rPr>
              <a:t>    char name[25];        // Algorithm name  </a:t>
            </a:r>
            <a:endParaRPr lang="en-US" altLang="en-US" sz="1500" i="1">
              <a:solidFill>
                <a:schemeClr val="tx1"/>
              </a:solidFill>
            </a:endParaRPr>
          </a:p>
          <a:p>
            <a:pPr marL="457200" lvl="1" indent="0">
              <a:buNone/>
            </a:pPr>
            <a:r>
              <a:rPr lang="en-US" altLang="en-US" sz="1500" i="1">
                <a:solidFill>
                  <a:schemeClr val="tx1"/>
                </a:solidFill>
              </a:rPr>
              <a:t>    int pattern[12];      </a:t>
            </a:r>
            <a:r>
              <a:rPr lang="en-IN" altLang="en-US" sz="1500" i="1">
                <a:solidFill>
                  <a:schemeClr val="tx1"/>
                </a:solidFill>
              </a:rPr>
              <a:t>//</a:t>
            </a:r>
            <a:r>
              <a:rPr lang="en-US" altLang="en-US" sz="1500" i="1">
                <a:solidFill>
                  <a:schemeClr val="tx1"/>
                </a:solidFill>
              </a:rPr>
              <a:t>12-integer arrays for outer ring color sequences</a:t>
            </a:r>
            <a:endParaRPr lang="en-US" altLang="en-US" sz="1500" i="1">
              <a:solidFill>
                <a:schemeClr val="tx1"/>
              </a:solidFill>
            </a:endParaRPr>
          </a:p>
          <a:p>
            <a:pPr marL="457200" lvl="1" indent="0">
              <a:buNone/>
            </a:pPr>
            <a:r>
              <a:rPr lang="en-US" altLang="en-US" sz="1500" i="1">
                <a:solidFill>
                  <a:schemeClr val="tx1"/>
                </a:solidFill>
              </a:rPr>
              <a:t>    char algorithm[100];  // Solution moves</a:t>
            </a:r>
            <a:r>
              <a:rPr lang="en-IN" altLang="en-US" sz="1500" i="1">
                <a:solidFill>
                  <a:schemeClr val="tx1"/>
                </a:solidFill>
              </a:rPr>
              <a:t> </a:t>
            </a:r>
            <a:r>
              <a:rPr lang="en-US" altLang="en-US" sz="1500" i="1">
                <a:solidFill>
                  <a:schemeClr val="tx1"/>
                </a:solidFill>
              </a:rPr>
              <a:t>};</a:t>
            </a:r>
            <a:endParaRPr lang="en-US" altLang="en-US" sz="1500" i="1">
              <a:solidFill>
                <a:schemeClr val="tx1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IN" altLang="en-US"/>
              <a:t>Use of Data Structures</a:t>
            </a:r>
            <a:endParaRPr lang="en-IN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694944" y="5621333"/>
            <a:ext cx="10820399" cy="564515"/>
          </a:xfrm>
        </p:spPr>
        <p:txBody>
          <a:bodyPr/>
          <a:p>
            <a:r>
              <a:rPr lang="en-US" altLang="en-US"/>
              <a:t>Simple 2D arrays combined with mathematical pattern recognition eliminate the need for complex graph traversal or tree structures.</a:t>
            </a:r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p>
            <a:pPr algn="ctr"/>
            <a:r>
              <a:rPr lang="en-US"/>
              <a:t>© 2025 Collins Aerospace. | Collins Aerospace Proprietary – for internal use only. | This document does not include any export controlled technical data.</a:t>
            </a:r>
            <a:endParaRPr lang="en-US"/>
          </a:p>
        </p:txBody>
      </p:sp>
      <p:pic>
        <p:nvPicPr>
          <p:cNvPr id="6" name="Picture 5" descr="im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45400" y="1504950"/>
            <a:ext cx="3860800" cy="365442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84150" y="963930"/>
            <a:ext cx="11842115" cy="4657090"/>
          </a:xfrm>
        </p:spPr>
        <p:txBody>
          <a:bodyPr/>
          <a:p>
            <a:pPr marL="0" indent="0">
              <a:buNone/>
            </a:pPr>
            <a:r>
              <a:rPr lang="en-IN" altLang="en-US" b="1">
                <a:solidFill>
                  <a:schemeClr val="tx1"/>
                </a:solidFill>
              </a:rPr>
              <a:t>E</a:t>
            </a:r>
            <a:r>
              <a:rPr lang="en-US" altLang="en-US" b="1">
                <a:solidFill>
                  <a:schemeClr val="tx1"/>
                </a:solidFill>
              </a:rPr>
              <a:t>fficient structures to track states and operations</a:t>
            </a:r>
            <a:endParaRPr lang="en-US" altLang="en-US" sz="1400">
              <a:solidFill>
                <a:schemeClr val="tx1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IN" altLang="en-US"/>
              <a:t>Use of Data Structures</a:t>
            </a:r>
            <a:endParaRPr lang="en-IN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694944" y="5621333"/>
            <a:ext cx="10820399" cy="564515"/>
          </a:xfrm>
        </p:spPr>
        <p:txBody>
          <a:bodyPr/>
          <a:p>
            <a:r>
              <a:rPr lang="en-US" altLang="en-US"/>
              <a:t>Precomputed lookup tables with O(1) access transform exponential search problems into constant-time pattern matching.</a:t>
            </a:r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p>
            <a:pPr algn="ctr"/>
            <a:r>
              <a:rPr lang="en-US"/>
              <a:t>© 2025 Collins Aerospace. | Collins Aerospace Proprietary – for internal use only. | This document does not include any export controlled technical data.</a:t>
            </a:r>
            <a:endParaRPr lang="en-US"/>
          </a:p>
        </p:txBody>
      </p:sp>
      <p:graphicFrame>
        <p:nvGraphicFramePr>
          <p:cNvPr id="7" name="Table 6"/>
          <p:cNvGraphicFramePr/>
          <p:nvPr>
            <p:custDataLst>
              <p:tags r:id="rId1"/>
            </p:custDataLst>
          </p:nvPr>
        </p:nvGraphicFramePr>
        <p:xfrm>
          <a:off x="238125" y="1510665"/>
          <a:ext cx="11671935" cy="374904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3890645"/>
                <a:gridCol w="3890645"/>
                <a:gridCol w="3890645"/>
              </a:tblGrid>
              <a:tr h="64008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800">
                          <a:sym typeface="+mn-ea"/>
                        </a:rPr>
                        <a:t>Memory-Optimized Lookup Tables</a:t>
                      </a:r>
                      <a:endParaRPr lang="en-US" altLang="en-US" sz="1800">
                        <a:sym typeface="+mn-ea"/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800">
                          <a:sym typeface="+mn-ea"/>
                        </a:rPr>
                        <a:t>Operation Tracking</a:t>
                      </a:r>
                      <a:endParaRPr lang="en-US" altLang="en-US" sz="1800" b="1">
                        <a:solidFill>
                          <a:schemeClr val="tx1"/>
                        </a:solidFill>
                      </a:endParaRPr>
                    </a:p>
                    <a:p>
                      <a:pPr>
                        <a:buNone/>
                      </a:pPr>
                      <a:endParaRPr lang="en-US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800">
                          <a:sym typeface="+mn-ea"/>
                        </a:rPr>
                        <a:t>State Management</a:t>
                      </a:r>
                      <a:endParaRPr lang="en-US" altLang="en-US" sz="1800" b="1">
                        <a:solidFill>
                          <a:schemeClr val="tx1"/>
                        </a:solidFill>
                      </a:endParaRPr>
                    </a:p>
                    <a:p>
                      <a:pPr>
                        <a:buNone/>
                      </a:pPr>
                      <a:endParaRPr lang="en-US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  <a:tr h="3108960">
                <a:tc>
                  <a:txBody>
                    <a:bodyPr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altLang="en-US" sz="1800">
                          <a:sym typeface="+mn-ea"/>
                        </a:rPr>
                        <a:t>58 OLL Cases: Loaded once, O(1) pattern matching</a:t>
                      </a:r>
                      <a:endParaRPr lang="en-US" altLang="en-US" sz="180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altLang="en-US" sz="1800">
                          <a:sym typeface="+mn-ea"/>
                        </a:rPr>
                        <a:t>22 PLL Cases: Mathematical modular arithmetic for recognition</a:t>
                      </a:r>
                      <a:endParaRPr lang="en-US" altLang="en-US" sz="180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altLang="en-US" sz="1800">
                          <a:sym typeface="+mn-ea"/>
                        </a:rPr>
                        <a:t>CSV-Based Storage: Dynamic loading with error handling</a:t>
                      </a:r>
                      <a:endParaRPr lang="en-US" altLang="en-US" sz="1800" b="1">
                        <a:solidFill>
                          <a:schemeClr val="tx1"/>
                        </a:solidFill>
                      </a:endParaRPr>
                    </a:p>
                    <a:p>
                      <a:pPr>
                        <a:buNone/>
                      </a:pPr>
                      <a:endParaRPr lang="en-US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altLang="en-US" sz="1800">
                          <a:sym typeface="+mn-ea"/>
                        </a:rPr>
                        <a:t>/</a:t>
                      </a:r>
                      <a:r>
                        <a:rPr lang="en-IN" altLang="en-US" sz="1800">
                          <a:sym typeface="+mn-ea"/>
                        </a:rPr>
                        <a:t>/</a:t>
                      </a:r>
                      <a:r>
                        <a:rPr altLang="en-US" sz="1800">
                          <a:sym typeface="+mn-ea"/>
                        </a:rPr>
                        <a:t> Move execution with cycle operations</a:t>
                      </a:r>
                      <a:endParaRPr lang="en-US" altLang="en-US" sz="1800">
                        <a:sym typeface="+mn-ea"/>
                      </a:endParaRPr>
                    </a:p>
                    <a:p>
                      <a:pPr marL="0" indent="0" algn="l">
                        <a:buNone/>
                      </a:pPr>
                      <a:r>
                        <a:rPr lang="en-US" altLang="en-US" sz="1800">
                          <a:sym typeface="+mn-ea"/>
                        </a:rPr>
                        <a:t>void cycle(int *a, int *b, int *c, int *d);</a:t>
                      </a:r>
                      <a:r>
                        <a:rPr lang="en-IN" altLang="en-US" sz="1800">
                          <a:sym typeface="+mn-ea"/>
                        </a:rPr>
                        <a:t> </a:t>
                      </a:r>
                      <a:endParaRPr lang="en-IN" altLang="en-US" sz="1800">
                        <a:sym typeface="+mn-ea"/>
                      </a:endParaRPr>
                    </a:p>
                    <a:p>
                      <a:pPr marL="0" indent="0" algn="l">
                        <a:buNone/>
                      </a:pPr>
                      <a:r>
                        <a:rPr lang="en-US" altLang="en-US" sz="1800">
                          <a:sym typeface="+mn-ea"/>
                        </a:rPr>
                        <a:t>// Efficient 4-element rotation for edges/corners</a:t>
                      </a:r>
                      <a:endParaRPr lang="en-US" altLang="en-US" sz="1800">
                        <a:solidFill>
                          <a:schemeClr val="tx1"/>
                        </a:solidFill>
                      </a:endParaRPr>
                    </a:p>
                    <a:p>
                      <a:pPr marL="0" indent="0" algn="l">
                        <a:buNone/>
                      </a:pPr>
                      <a:r>
                        <a:rPr lang="en-US" altLang="en-US" sz="1800">
                          <a:sym typeface="+mn-ea"/>
                        </a:rPr>
                        <a:t>// Algorithm parsing and execution</a:t>
                      </a:r>
                      <a:endParaRPr lang="en-US" altLang="en-US" sz="1800">
                        <a:solidFill>
                          <a:schemeClr val="tx1"/>
                        </a:solidFill>
                      </a:endParaRPr>
                    </a:p>
                    <a:p>
                      <a:pPr marL="0" indent="0" algn="l">
                        <a:buNone/>
                      </a:pPr>
                      <a:r>
                        <a:rPr lang="en-US" altLang="en-US" sz="1800">
                          <a:sym typeface="+mn-ea"/>
                        </a:rPr>
                        <a:t>void run_algorithm(int cube[6][9], char* algorithm);</a:t>
                      </a:r>
                      <a:endParaRPr lang="en-US" altLang="en-US" sz="1800">
                        <a:solidFill>
                          <a:schemeClr val="tx1"/>
                        </a:solidFill>
                      </a:endParaRPr>
                    </a:p>
                    <a:p>
                      <a:pPr marL="0" indent="0" algn="l">
                        <a:buNone/>
                      </a:pPr>
                      <a:r>
                        <a:rPr lang="en-US" altLang="en-US" sz="1800">
                          <a:sym typeface="+mn-ea"/>
                        </a:rPr>
                        <a:t>// Batch move processing with standard notation</a:t>
                      </a:r>
                      <a:endParaRPr lang="en-US" altLang="en-US" sz="180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buNone/>
                      </a:pPr>
                      <a:endParaRPr lang="en-US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altLang="en-US" sz="1800">
                          <a:sym typeface="+mn-ea"/>
                        </a:rPr>
                        <a:t>Move History: Dynamic string arrays for solution tracking</a:t>
                      </a:r>
                      <a:endParaRPr lang="en-US" altLang="en-US" sz="180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altLang="en-US" sz="1800">
                          <a:sym typeface="+mn-ea"/>
                        </a:rPr>
                        <a:t>Animation Queue: JavaScript arrays for 3D visualization</a:t>
                      </a:r>
                      <a:endParaRPr lang="en-US" altLang="en-US" sz="180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altLang="en-US" sz="1800">
                          <a:sym typeface="+mn-ea"/>
                        </a:rPr>
                        <a:t>Memory Safety: Automatic cleanup with free_strings() and cleanup_last_layer()</a:t>
                      </a:r>
                      <a:endParaRPr lang="en-US" altLang="en-US" sz="180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buNone/>
                      </a:pPr>
                      <a:endParaRPr lang="en-US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6210" y="938530"/>
            <a:ext cx="11816715" cy="4557395"/>
          </a:xfrm>
        </p:spPr>
        <p:txBody>
          <a:bodyPr/>
          <a:p>
            <a:pPr marL="0" indent="0">
              <a:buNone/>
            </a:pPr>
            <a:r>
              <a:rPr lang="en-US" altLang="en-US" b="1"/>
              <a:t>Ability to Track and Predict Cube State After Each Move</a:t>
            </a:r>
            <a:endParaRPr lang="en-US" altLang="en-US" b="1"/>
          </a:p>
          <a:p>
            <a:r>
              <a:rPr lang="en-US" altLang="en-US" i="1"/>
              <a:t>Direct State Calculation </a:t>
            </a:r>
            <a:endParaRPr lang="en-US" altLang="en-US" i="1"/>
          </a:p>
          <a:p>
            <a:pPr marL="342900" indent="-342900">
              <a:buAutoNum type="arabicPeriod"/>
            </a:pPr>
            <a:r>
              <a:rPr lang="en-US" altLang="en-US" sz="1400" b="1"/>
              <a:t>Deterministic Permutations: Each move produces a mathematically predictable result</a:t>
            </a:r>
            <a:endParaRPr lang="en-US" altLang="en-US" sz="1400" b="1"/>
          </a:p>
          <a:p>
            <a:pPr marL="342900" indent="-342900">
              <a:buAutoNum type="arabicPeriod"/>
            </a:pPr>
            <a:r>
              <a:rPr lang="en-US" altLang="en-US" sz="1400" b="1"/>
              <a:t>100% Accuracy: </a:t>
            </a:r>
            <a:r>
              <a:rPr lang="en-IN" altLang="en-US" sz="1400" b="1"/>
              <a:t>E</a:t>
            </a:r>
            <a:r>
              <a:rPr lang="en-US" altLang="en-US" sz="1400" b="1"/>
              <a:t>xact state known after any move sequence</a:t>
            </a:r>
            <a:endParaRPr lang="en-US" altLang="en-US" sz="1400" b="1"/>
          </a:p>
          <a:p>
            <a:pPr marL="342900" indent="-342900">
              <a:buAutoNum type="arabicPeriod"/>
            </a:pPr>
            <a:r>
              <a:rPr lang="en-US" altLang="en-US" sz="1400" b="1"/>
              <a:t>In-Place Modification: move_cube() function modifies cube array directly</a:t>
            </a:r>
            <a:endParaRPr lang="en-US" altLang="en-US" sz="1400" b="1"/>
          </a:p>
          <a:p>
            <a:pPr marL="342900" indent="-342900">
              <a:buAutoNum type="arabicPeriod"/>
            </a:pPr>
            <a:r>
              <a:rPr lang="en-US" altLang="en-US" sz="1400" b="1"/>
              <a:t>Real-Time Tracking: State updated immediately with each operation</a:t>
            </a:r>
            <a:endParaRPr lang="en-US" altLang="en-US" sz="1400" b="1"/>
          </a:p>
          <a:p>
            <a:pPr marL="0" indent="0">
              <a:buNone/>
            </a:pPr>
            <a:endParaRPr lang="en-US" altLang="en-US"/>
          </a:p>
          <a:p>
            <a:r>
              <a:rPr lang="en-US" altLang="en-US" i="1"/>
              <a:t>Core Tracking Mechanism</a:t>
            </a:r>
            <a:endParaRPr lang="en-US" altLang="en-US"/>
          </a:p>
          <a:p>
            <a:pPr marL="342900" indent="-342900">
              <a:buAutoNum type="arabicPeriod"/>
            </a:pPr>
            <a:r>
              <a:rPr lang="en-US" altLang="en-US" sz="1400" b="1"/>
              <a:t>Function: move_cube() in src/cube.c handles all state transitions</a:t>
            </a:r>
            <a:endParaRPr lang="en-US" altLang="en-US" sz="1400" b="1"/>
          </a:p>
          <a:p>
            <a:pPr marL="342900" indent="-342900">
              <a:buAutoNum type="arabicPeriod"/>
            </a:pPr>
            <a:r>
              <a:rPr lang="en-US" altLang="en-US" sz="1400" b="1"/>
              <a:t>Data Structure: Direct manipulation of int cube[6][9] array</a:t>
            </a:r>
            <a:endParaRPr lang="en-US" altLang="en-US" sz="1400" b="1"/>
          </a:p>
          <a:p>
            <a:pPr marL="342900" indent="-342900">
              <a:buAutoNum type="arabicPeriod"/>
            </a:pPr>
            <a:r>
              <a:rPr lang="en-US" altLang="en-US" sz="1400" b="1"/>
              <a:t>Algorithm Processing: run_algorithm() chains multiple moves for complex sequences</a:t>
            </a:r>
            <a:endParaRPr lang="en-US" altLang="en-US" sz="1400" b="1"/>
          </a:p>
          <a:p>
            <a:pPr marL="342900" indent="-342900">
              <a:buAutoNum type="arabicPeriod"/>
            </a:pPr>
            <a:r>
              <a:rPr lang="en-US" altLang="en-US" sz="1400" b="1"/>
              <a:t>No Prediction Needed: Mathematical certainty eliminates guesswork</a:t>
            </a:r>
            <a:endParaRPr lang="en-US" altLang="en-US" sz="1400" b="1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IN" altLang="en-US"/>
              <a:t>State Prediction Logic</a:t>
            </a:r>
            <a:endParaRPr lang="en-IN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694944" y="5621333"/>
            <a:ext cx="10820399" cy="564515"/>
          </a:xfrm>
        </p:spPr>
        <p:txBody>
          <a:bodyPr/>
          <a:p>
            <a:r>
              <a:rPr lang="en-US" altLang="en-US"/>
              <a:t>Deterministic permutation mathematics eliminates the need for prediction algorithms, ensuring 100% accurate state tracking.</a:t>
            </a:r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p>
            <a:pPr algn="ctr"/>
            <a:r>
              <a:rPr lang="en-US"/>
              <a:t>© 2025 Collins Aerospace. | Collins Aerospace Proprietary – for internal use only. | This document does not include any export controlled technical data.</a:t>
            </a:r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"/>
          <a:srcRect r="50383"/>
          <a:stretch>
            <a:fillRect/>
          </a:stretch>
        </p:blipFill>
        <p:spPr>
          <a:xfrm>
            <a:off x="8441055" y="1725930"/>
            <a:ext cx="3354705" cy="289750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6210" y="938530"/>
            <a:ext cx="11816715" cy="4557395"/>
          </a:xfrm>
        </p:spPr>
        <p:txBody>
          <a:bodyPr/>
          <a:p>
            <a:pPr marL="0" indent="0">
              <a:buNone/>
            </a:pPr>
            <a:r>
              <a:rPr lang="en-US" altLang="en-US" b="1"/>
              <a:t>Design of Move Engine to Simulate Rotations and Track Permutations</a:t>
            </a:r>
            <a:endParaRPr lang="en-US" altLang="en-US" b="1"/>
          </a:p>
          <a:p>
            <a:pPr marL="0" indent="0">
              <a:buNone/>
            </a:pPr>
            <a:endParaRPr lang="en-US" altLang="en-US" sz="1400" b="1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IN" altLang="en-US"/>
              <a:t>State Prediction Logic</a:t>
            </a:r>
            <a:endParaRPr lang="en-IN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694944" y="5621333"/>
            <a:ext cx="10820399" cy="564515"/>
          </a:xfrm>
        </p:spPr>
        <p:txBody>
          <a:bodyPr/>
          <a:p>
            <a:r>
              <a:rPr lang="en-US" altLang="en-US"/>
              <a:t>Deterministic permutation mathematics eliminates the need for prediction algorithms, ensuring 100% accurate state tracking.</a:t>
            </a:r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p>
            <a:pPr algn="ctr"/>
            <a:r>
              <a:rPr lang="en-US"/>
              <a:t>© 2025 Collins Aerospace. | Collins Aerospace Proprietary – for internal use only. | This document does not include any export controlled technical data.</a:t>
            </a:r>
            <a:endParaRPr lang="en-US"/>
          </a:p>
        </p:txBody>
      </p:sp>
      <p:sp>
        <p:nvSpPr>
          <p:cNvPr id="6" name="矩形 1"/>
          <p:cNvSpPr/>
          <p:nvPr>
            <p:custDataLst>
              <p:tags r:id="rId1"/>
            </p:custDataLst>
          </p:nvPr>
        </p:nvSpPr>
        <p:spPr>
          <a:xfrm>
            <a:off x="804624" y="1520565"/>
            <a:ext cx="2827422" cy="1206850"/>
          </a:xfrm>
          <a:prstGeom prst="rect">
            <a:avLst/>
          </a:prstGeom>
          <a:noFill/>
        </p:spPr>
        <p:txBody>
          <a:bodyPr wrap="none" lIns="0" tIns="0" rIns="0" bIns="0" rtlCol="0" anchor="b" anchorCtr="0">
            <a:norm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66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01</a:t>
            </a:r>
            <a:endParaRPr lang="en-US" sz="6600" b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" name="矩形 4"/>
          <p:cNvSpPr/>
          <p:nvPr>
            <p:custDataLst>
              <p:tags r:id="rId2"/>
            </p:custDataLst>
          </p:nvPr>
        </p:nvSpPr>
        <p:spPr>
          <a:xfrm>
            <a:off x="804624" y="3037948"/>
            <a:ext cx="2827422" cy="451265"/>
          </a:xfrm>
          <a:prstGeom prst="rect">
            <a:avLst/>
          </a:prstGeom>
          <a:noFill/>
        </p:spPr>
        <p:txBody>
          <a:bodyPr wrap="square" lIns="0" tIns="0" rIns="0" bIns="0" rtlCol="0" anchor="b">
            <a:normAutofit fontScale="70000"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+mj-lt"/>
              </a:rPr>
              <a:t>Move Engine Architecture</a:t>
            </a:r>
            <a:endParaRPr lang="en-US" altLang="en-US" sz="2400" b="1" dirty="0">
              <a:solidFill>
                <a:schemeClr val="accent6">
                  <a:lumMod val="60000"/>
                  <a:lumOff val="40000"/>
                </a:schemeClr>
              </a:solidFill>
              <a:latin typeface="+mj-lt"/>
            </a:endParaRPr>
          </a:p>
        </p:txBody>
      </p:sp>
      <p:sp>
        <p:nvSpPr>
          <p:cNvPr id="9" name="矩形 6"/>
          <p:cNvSpPr/>
          <p:nvPr>
            <p:custDataLst>
              <p:tags r:id="rId3"/>
            </p:custDataLst>
          </p:nvPr>
        </p:nvSpPr>
        <p:spPr>
          <a:xfrm>
            <a:off x="4624686" y="1520565"/>
            <a:ext cx="2827422" cy="1206850"/>
          </a:xfrm>
          <a:prstGeom prst="rect">
            <a:avLst/>
          </a:prstGeom>
          <a:noFill/>
        </p:spPr>
        <p:txBody>
          <a:bodyPr wrap="none" lIns="0" tIns="0" rIns="0" bIns="0" rtlCol="0" anchor="b" anchorCtr="0">
            <a:norm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66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02</a:t>
            </a:r>
            <a:endParaRPr lang="en-US" sz="6600" b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矩形 8"/>
          <p:cNvSpPr/>
          <p:nvPr>
            <p:custDataLst>
              <p:tags r:id="rId4"/>
            </p:custDataLst>
          </p:nvPr>
        </p:nvSpPr>
        <p:spPr>
          <a:xfrm>
            <a:off x="4624915" y="3038109"/>
            <a:ext cx="2892984" cy="451313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altLang="en-US" sz="17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+mj-lt"/>
              </a:rPr>
              <a:t>Visualization Engine Integration</a:t>
            </a:r>
            <a:endParaRPr lang="en-US" altLang="en-US" sz="1700" b="1" dirty="0">
              <a:solidFill>
                <a:schemeClr val="accent6">
                  <a:lumMod val="60000"/>
                  <a:lumOff val="40000"/>
                </a:schemeClr>
              </a:solidFill>
              <a:latin typeface="+mj-lt"/>
            </a:endParaRPr>
          </a:p>
        </p:txBody>
      </p:sp>
      <p:sp>
        <p:nvSpPr>
          <p:cNvPr id="14" name="矩形 13"/>
          <p:cNvSpPr/>
          <p:nvPr>
            <p:custDataLst>
              <p:tags r:id="rId5"/>
            </p:custDataLst>
          </p:nvPr>
        </p:nvSpPr>
        <p:spPr>
          <a:xfrm>
            <a:off x="4624685" y="3573872"/>
            <a:ext cx="2827300" cy="1920388"/>
          </a:xfrm>
          <a:prstGeom prst="rect">
            <a:avLst/>
          </a:prstGeom>
          <a:ln>
            <a:noFill/>
            <a:prstDash val="sysDash"/>
          </a:ln>
        </p:spPr>
        <p:txBody>
          <a:bodyPr vert="horz" wrap="square" lIns="0" tIns="0" rIns="0" bIns="0" rtlCol="0">
            <a:normAutofit fontScale="70000"/>
          </a:bodyPr>
          <a:p>
            <a:pPr marL="171450" indent="-17145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1600" b="1" dirty="0">
                <a:ln>
                  <a:noFill/>
                  <a:prstDash val="sysDot"/>
                </a:ln>
                <a:solidFill>
                  <a:schemeClr val="tx1">
                    <a:lumMod val="95000"/>
                    <a:lumOff val="5000"/>
                  </a:schemeClr>
                </a:solidFill>
              </a:rPr>
              <a:t>JavaScript Mirror: moveInstructions dictionary defines same permutations</a:t>
            </a:r>
            <a:endParaRPr lang="en-US" altLang="en-US" sz="1600" b="1" dirty="0">
              <a:ln>
                <a:noFill/>
                <a:prstDash val="sysDot"/>
              </a:ln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171450" indent="-17145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1600" b="1" dirty="0">
                <a:ln>
                  <a:noFill/>
                  <a:prstDash val="sysDot"/>
                </a:ln>
                <a:solidFill>
                  <a:schemeClr val="tx1">
                    <a:lumMod val="95000"/>
                    <a:lumOff val="5000"/>
                  </a:schemeClr>
                </a:solidFill>
              </a:rPr>
              <a:t>3D Animation: Three.js visualizes the mathematical transformations</a:t>
            </a:r>
            <a:endParaRPr lang="en-US" altLang="en-US" sz="1600" b="1" dirty="0">
              <a:ln>
                <a:noFill/>
                <a:prstDash val="sysDot"/>
              </a:ln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171450" indent="-17145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1600" b="1" dirty="0">
                <a:ln>
                  <a:noFill/>
                  <a:prstDash val="sysDot"/>
                </a:ln>
                <a:solidFill>
                  <a:schemeClr val="tx1">
                    <a:lumMod val="95000"/>
                    <a:lumOff val="5000"/>
                  </a:schemeClr>
                </a:solidFill>
              </a:rPr>
              <a:t>Cycle Mapping: Direct correspondence between C logic and visual representation</a:t>
            </a:r>
            <a:endParaRPr lang="en-US" altLang="en-US" sz="1600" b="1" dirty="0">
              <a:ln>
                <a:noFill/>
                <a:prstDash val="sysDot"/>
              </a:ln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8" name="矩形 17"/>
          <p:cNvSpPr/>
          <p:nvPr>
            <p:custDataLst>
              <p:tags r:id="rId6"/>
            </p:custDataLst>
          </p:nvPr>
        </p:nvSpPr>
        <p:spPr>
          <a:xfrm>
            <a:off x="8444106" y="1520565"/>
            <a:ext cx="2827422" cy="1206850"/>
          </a:xfrm>
          <a:prstGeom prst="rect">
            <a:avLst/>
          </a:prstGeom>
          <a:noFill/>
        </p:spPr>
        <p:txBody>
          <a:bodyPr wrap="none" lIns="0" tIns="0" rIns="0" bIns="0" rtlCol="0" anchor="b" anchorCtr="0">
            <a:norm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66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03</a:t>
            </a:r>
            <a:endParaRPr lang="en-US" sz="6600" b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20" name="直接连接符 19"/>
          <p:cNvCxnSpPr/>
          <p:nvPr>
            <p:custDataLst>
              <p:tags r:id="rId7"/>
            </p:custDataLst>
          </p:nvPr>
        </p:nvCxnSpPr>
        <p:spPr>
          <a:xfrm>
            <a:off x="804624" y="2821911"/>
            <a:ext cx="2763275" cy="0"/>
          </a:xfrm>
          <a:prstGeom prst="line">
            <a:avLst/>
          </a:prstGeom>
          <a:ln w="12700">
            <a:solidFill>
              <a:schemeClr val="accent6">
                <a:lumMod val="75000"/>
                <a:alpha val="60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>
            <p:custDataLst>
              <p:tags r:id="rId8"/>
            </p:custDataLst>
          </p:nvPr>
        </p:nvCxnSpPr>
        <p:spPr>
          <a:xfrm>
            <a:off x="4624686" y="2821911"/>
            <a:ext cx="2763275" cy="0"/>
          </a:xfrm>
          <a:prstGeom prst="line">
            <a:avLst/>
          </a:prstGeom>
          <a:ln w="12700">
            <a:solidFill>
              <a:schemeClr val="accent6">
                <a:lumMod val="75000"/>
                <a:alpha val="60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>
            <p:custDataLst>
              <p:tags r:id="rId9"/>
            </p:custDataLst>
          </p:nvPr>
        </p:nvCxnSpPr>
        <p:spPr>
          <a:xfrm>
            <a:off x="8444106" y="2821911"/>
            <a:ext cx="2763275" cy="0"/>
          </a:xfrm>
          <a:prstGeom prst="line">
            <a:avLst/>
          </a:prstGeom>
          <a:ln w="12700">
            <a:solidFill>
              <a:schemeClr val="accent6">
                <a:lumMod val="75000"/>
                <a:alpha val="60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9" name="矩形 18"/>
          <p:cNvSpPr/>
          <p:nvPr>
            <p:custDataLst>
              <p:tags r:id="rId10"/>
            </p:custDataLst>
          </p:nvPr>
        </p:nvSpPr>
        <p:spPr>
          <a:xfrm>
            <a:off x="8444106" y="3037948"/>
            <a:ext cx="2827422" cy="451265"/>
          </a:xfrm>
          <a:prstGeom prst="rect">
            <a:avLst/>
          </a:prstGeom>
          <a:noFill/>
        </p:spPr>
        <p:txBody>
          <a:bodyPr wrap="square" lIns="0" tIns="0" rIns="0" bIns="0" rtlCol="0" anchor="b">
            <a:norm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+mj-lt"/>
              </a:rPr>
              <a:t>Engine Features</a:t>
            </a:r>
            <a:endParaRPr lang="en-US" altLang="en-US" sz="2400" b="1" dirty="0">
              <a:solidFill>
                <a:schemeClr val="accent6">
                  <a:lumMod val="60000"/>
                  <a:lumOff val="40000"/>
                </a:schemeClr>
              </a:solidFill>
              <a:latin typeface="+mj-lt"/>
            </a:endParaRPr>
          </a:p>
        </p:txBody>
      </p:sp>
      <p:sp>
        <p:nvSpPr>
          <p:cNvPr id="22" name="矩形 21"/>
          <p:cNvSpPr/>
          <p:nvPr>
            <p:custDataLst>
              <p:tags r:id="rId11"/>
            </p:custDataLst>
          </p:nvPr>
        </p:nvSpPr>
        <p:spPr>
          <a:xfrm>
            <a:off x="8444106" y="3573872"/>
            <a:ext cx="2827302" cy="1919967"/>
          </a:xfrm>
          <a:prstGeom prst="rect">
            <a:avLst/>
          </a:prstGeom>
          <a:ln>
            <a:noFill/>
            <a:prstDash val="sysDash"/>
          </a:ln>
        </p:spPr>
        <p:txBody>
          <a:bodyPr vert="horz" wrap="square" lIns="0" tIns="0" rIns="0" bIns="0" rtlCol="0">
            <a:normAutofit fontScale="60000"/>
          </a:bodyPr>
          <a:p>
            <a:pPr marL="171450" indent="-17145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1600" b="1" dirty="0">
                <a:ln>
                  <a:noFill/>
                  <a:prstDash val="sysDot"/>
                </a:ln>
                <a:solidFill>
                  <a:schemeClr val="tx1">
                    <a:lumMod val="95000"/>
                    <a:lumOff val="5000"/>
                  </a:schemeClr>
                </a:solidFill>
              </a:rPr>
              <a:t>Standard Notation: Parses R, U', F2, x, y, z moves</a:t>
            </a:r>
            <a:endParaRPr lang="en-US" altLang="en-US" sz="1600" b="1" dirty="0">
              <a:ln>
                <a:noFill/>
                <a:prstDash val="sysDot"/>
              </a:ln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171450" indent="-17145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1600" b="1" dirty="0">
                <a:ln>
                  <a:noFill/>
                  <a:prstDash val="sysDot"/>
                </a:ln>
                <a:solidFill>
                  <a:schemeClr val="tx1">
                    <a:lumMod val="95000"/>
                    <a:lumOff val="5000"/>
                  </a:schemeClr>
                </a:solidFill>
              </a:rPr>
              <a:t>Batch Processing: Handles complete algorithms in single function call</a:t>
            </a:r>
            <a:endParaRPr lang="en-US" altLang="en-US" sz="1600" b="1" dirty="0">
              <a:ln>
                <a:noFill/>
                <a:prstDash val="sysDot"/>
              </a:ln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171450" indent="-17145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1600" b="1" dirty="0">
                <a:ln>
                  <a:noFill/>
                  <a:prstDash val="sysDot"/>
                </a:ln>
                <a:solidFill>
                  <a:schemeClr val="tx1">
                    <a:lumMod val="95000"/>
                    <a:lumOff val="5000"/>
                  </a:schemeClr>
                </a:solidFill>
              </a:rPr>
              <a:t>Error Handling: Validates moves before execution</a:t>
            </a:r>
            <a:endParaRPr lang="en-US" altLang="en-US" sz="1600" b="1" dirty="0">
              <a:ln>
                <a:noFill/>
                <a:prstDash val="sysDot"/>
              </a:ln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171450" indent="-17145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1600" b="1" dirty="0">
                <a:ln>
                  <a:noFill/>
                  <a:prstDash val="sysDot"/>
                </a:ln>
                <a:solidFill>
                  <a:schemeClr val="tx1">
                    <a:lumMod val="95000"/>
                    <a:lumOff val="5000"/>
                  </a:schemeClr>
                </a:solidFill>
              </a:rPr>
              <a:t>Memory Efficiency: In-place operations minimize memory usage</a:t>
            </a:r>
            <a:endParaRPr lang="en-US" altLang="en-US" sz="1600" b="1" dirty="0">
              <a:ln>
                <a:noFill/>
                <a:prstDash val="sysDot"/>
              </a:ln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5" name="矩形 14"/>
          <p:cNvSpPr/>
          <p:nvPr>
            <p:custDataLst>
              <p:tags r:id="rId12"/>
            </p:custDataLst>
          </p:nvPr>
        </p:nvSpPr>
        <p:spPr>
          <a:xfrm>
            <a:off x="804624" y="3573872"/>
            <a:ext cx="2827300" cy="1920388"/>
          </a:xfrm>
          <a:prstGeom prst="rect">
            <a:avLst/>
          </a:prstGeom>
          <a:ln>
            <a:noFill/>
            <a:prstDash val="sysDash"/>
          </a:ln>
        </p:spPr>
        <p:txBody>
          <a:bodyPr vert="horz" wrap="square" lIns="0" tIns="0" rIns="0" bIns="0" rtlCol="0">
            <a:normAutofit fontScale="60000"/>
          </a:bodyPr>
          <a:p>
            <a:pPr marL="171450" indent="-17145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1600" b="1" dirty="0">
                <a:ln>
                  <a:noFill/>
                  <a:prstDash val="sysDot"/>
                </a:ln>
                <a:solidFill>
                  <a:schemeClr val="tx1">
                    <a:lumMod val="95000"/>
                    <a:lumOff val="5000"/>
                  </a:schemeClr>
                </a:solidFill>
              </a:rPr>
              <a:t>Switch-Based Logic: move_cube() uses switch statement for 9 possible moves</a:t>
            </a:r>
            <a:endParaRPr lang="en-US" altLang="en-US" sz="1600" b="1" dirty="0">
              <a:ln>
                <a:noFill/>
                <a:prstDash val="sysDot"/>
              </a:ln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171450" indent="-17145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1600" b="1" dirty="0">
                <a:ln>
                  <a:noFill/>
                  <a:prstDash val="sysDot"/>
                </a:ln>
                <a:solidFill>
                  <a:schemeClr val="tx1">
                    <a:lumMod val="95000"/>
                    <a:lumOff val="5000"/>
                  </a:schemeClr>
                </a:solidFill>
              </a:rPr>
              <a:t>Cycle Operations: cycle() function handles 4-element sticker rotations</a:t>
            </a:r>
            <a:endParaRPr lang="en-US" altLang="en-US" sz="1600" b="1" dirty="0">
              <a:ln>
                <a:noFill/>
                <a:prstDash val="sysDot"/>
              </a:ln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171450" indent="-17145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1600" b="1" dirty="0">
                <a:ln>
                  <a:noFill/>
                  <a:prstDash val="sysDot"/>
                </a:ln>
                <a:solidFill>
                  <a:schemeClr val="tx1">
                    <a:lumMod val="95000"/>
                    <a:lumOff val="5000"/>
                  </a:schemeClr>
                </a:solidFill>
              </a:rPr>
              <a:t>Move Types: F, R, B, L, U, D faces + M, E, S slice moves</a:t>
            </a:r>
            <a:endParaRPr lang="en-US" altLang="en-US" sz="1600" b="1" dirty="0">
              <a:ln>
                <a:noFill/>
                <a:prstDash val="sysDot"/>
              </a:ln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171450" indent="-17145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1600" b="1" dirty="0">
                <a:ln>
                  <a:noFill/>
                  <a:prstDash val="sysDot"/>
                </a:ln>
                <a:solidFill>
                  <a:schemeClr val="tx1">
                    <a:lumMod val="95000"/>
                    <a:lumOff val="5000"/>
                  </a:schemeClr>
                </a:solidFill>
              </a:rPr>
              <a:t>Recursive Execution: Supports multiple iterations (e.g., R2, U')</a:t>
            </a:r>
            <a:endParaRPr lang="en-US" altLang="en-US" sz="1600" b="1" dirty="0">
              <a:ln>
                <a:noFill/>
                <a:prstDash val="sysDot"/>
              </a:ln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38430" y="1036320"/>
            <a:ext cx="11914505" cy="4719320"/>
          </a:xfrm>
        </p:spPr>
        <p:txBody>
          <a:bodyPr/>
          <a:p>
            <a:r>
              <a:rPr lang="en-US" altLang="en-US" i="1"/>
              <a:t>Time Complexity: O(1) - Constant Time</a:t>
            </a:r>
            <a:endParaRPr lang="en-US" altLang="en-US" i="1"/>
          </a:p>
          <a:p>
            <a:pPr marL="457200" lvl="1" indent="0" algn="just">
              <a:buNone/>
            </a:pPr>
            <a:r>
              <a:rPr lang="en-US" altLang="en-US" sz="1400" b="1"/>
              <a:t>T(total) = T(cross) + T(f2l) + T(oll) + T(pll)</a:t>
            </a:r>
            <a:endParaRPr lang="en-US" altLang="en-US" sz="1400" b="1"/>
          </a:p>
          <a:p>
            <a:pPr marL="457200" lvl="1" indent="0" algn="just">
              <a:buNone/>
            </a:pPr>
            <a:r>
              <a:rPr lang="en-US" altLang="en-US" sz="1400" b="1"/>
              <a:t>Cross: Max 5 iterations × 6 case checks = O(30) = O(1)</a:t>
            </a:r>
            <a:endParaRPr lang="en-US" altLang="en-US" sz="1400" b="1"/>
          </a:p>
          <a:p>
            <a:pPr marL="457200" lvl="1" indent="0" algn="just">
              <a:buNone/>
            </a:pPr>
            <a:r>
              <a:rPr lang="en-US" altLang="en-US" sz="1400" b="1"/>
              <a:t>F2L: 4 pairs × 11 case functions = O(44) = O(1)  </a:t>
            </a:r>
            <a:endParaRPr lang="en-US" altLang="en-US" sz="1400" b="1"/>
          </a:p>
          <a:p>
            <a:pPr marL="457200" lvl="1" indent="0" algn="just">
              <a:buNone/>
            </a:pPr>
            <a:r>
              <a:rPr lang="en-US" altLang="en-US" sz="1400" b="1"/>
              <a:t>OLL: Fixed lookup in 58 patterns = O(58) = O(1)</a:t>
            </a:r>
            <a:endParaRPr lang="en-US" altLang="en-US" sz="1400" b="1"/>
          </a:p>
          <a:p>
            <a:pPr marL="457200" lvl="1" indent="0" algn="just">
              <a:buNone/>
            </a:pPr>
            <a:r>
              <a:rPr lang="en-US" altLang="en-US" sz="1400" b="1"/>
              <a:t>PLL: Fixed lookup in 22 patterns = O(22) = O(1)</a:t>
            </a:r>
            <a:endParaRPr lang="en-US" altLang="en-US" sz="1400" b="1"/>
          </a:p>
          <a:p>
            <a:pPr marL="457200" lvl="1" indent="0" algn="just">
              <a:buNone/>
            </a:pPr>
            <a:r>
              <a:rPr lang="en-US" altLang="en-US" sz="1400" b="1"/>
              <a:t>Result: T(total) = O(1) + O(1) + O(1) + O(1) = O(1)</a:t>
            </a:r>
            <a:endParaRPr lang="en-US" altLang="en-US" sz="1400" b="1"/>
          </a:p>
          <a:p>
            <a:pPr marL="0" indent="0">
              <a:buNone/>
            </a:pPr>
            <a:endParaRPr lang="en-US" altLang="en-US" sz="1400" b="1"/>
          </a:p>
          <a:p>
            <a:r>
              <a:rPr lang="en-US" altLang="en-US" i="1"/>
              <a:t>Space Complexity: O(1) - Constant Space</a:t>
            </a:r>
            <a:endParaRPr lang="en-US" altLang="en-US" i="1"/>
          </a:p>
          <a:p>
            <a:pPr marL="457200" lvl="1" indent="0" algn="just">
              <a:buNone/>
            </a:pPr>
            <a:r>
              <a:rPr lang="en-US" altLang="en-US" sz="1400" b="1"/>
              <a:t>Space(total) = Cube + Algorithms + Auxiliary</a:t>
            </a:r>
            <a:endParaRPr lang="en-US" altLang="en-US" sz="1400" b="1"/>
          </a:p>
          <a:p>
            <a:pPr marL="457200" lvl="1" indent="0" algn="just">
              <a:buNone/>
            </a:pPr>
            <a:r>
              <a:rPr lang="en-US" altLang="en-US" sz="1400" b="1"/>
              <a:t>Cube State: int cube[6][9] = 54 × 4 bytes = 216 bytes</a:t>
            </a:r>
            <a:endParaRPr lang="en-US" altLang="en-US" sz="1400" b="1"/>
          </a:p>
          <a:p>
            <a:pPr marL="457200" lvl="1" indent="0" algn="just">
              <a:buNone/>
            </a:pPr>
            <a:r>
              <a:rPr lang="en-US" altLang="en-US" sz="1400" b="1"/>
              <a:t>OLL Storage: 58 cases × ~28 bytes = 1,624 bytes  </a:t>
            </a:r>
            <a:endParaRPr lang="en-US" altLang="en-US" sz="1400" b="1"/>
          </a:p>
          <a:p>
            <a:pPr marL="457200" lvl="1" indent="0" algn="just">
              <a:buNone/>
            </a:pPr>
            <a:r>
              <a:rPr lang="en-US" altLang="en-US" sz="1400" b="1"/>
              <a:t>PLL Storage: 22 cases × ~64 bytes = 1,408 bytes</a:t>
            </a:r>
            <a:endParaRPr lang="en-US" altLang="en-US" sz="1400" b="1"/>
          </a:p>
          <a:p>
            <a:pPr marL="457200" lvl="1" indent="0" algn="just">
              <a:buNone/>
            </a:pPr>
            <a:r>
              <a:rPr lang="en-US" altLang="en-US" sz="1400" b="1"/>
              <a:t>Solution String: Max ~200 characters = 200 bytes</a:t>
            </a:r>
            <a:endParaRPr lang="en-US" altLang="en-US" sz="1400" b="1"/>
          </a:p>
          <a:p>
            <a:pPr marL="457200" lvl="1" indent="0" algn="just">
              <a:buNone/>
            </a:pPr>
            <a:r>
              <a:rPr lang="en-US" altLang="en-US" sz="1400" b="1"/>
              <a:t>Total: ~3.4 KB (constant, independent of scramble)</a:t>
            </a:r>
            <a:endParaRPr lang="en-US" altLang="en-US" sz="1400" b="1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IN" altLang="en-US"/>
              <a:t>Algorithm Efficiency</a:t>
            </a:r>
            <a:endParaRPr lang="en-IN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694944" y="5867713"/>
            <a:ext cx="10820399" cy="318135"/>
          </a:xfrm>
        </p:spPr>
        <p:txBody>
          <a:bodyPr/>
          <a:p>
            <a:r>
              <a:rPr lang="en-IN" altLang="en-US"/>
              <a:t>Fast and efficient complexity results in good performance.</a:t>
            </a:r>
            <a:endParaRPr lang="en-I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p>
            <a:pPr algn="ctr"/>
            <a:r>
              <a:rPr lang="en-US"/>
              <a:t>© 2025 Collins Aerospace. | Collins Aerospace Proprietary – for internal use only. | This document does not include any export controlled technical data.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32650" y="913130"/>
            <a:ext cx="4652645" cy="2653030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7576820" y="3894455"/>
            <a:ext cx="4344670" cy="147637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p>
            <a:pPr indent="0">
              <a:buFont typeface="Arial" panose="020B0604020202020204" pitchFamily="34" charset="0"/>
              <a:buNone/>
            </a:pPr>
            <a:r>
              <a:rPr lang="en-IN" altLang="en-US"/>
              <a:t>Note:</a:t>
            </a:r>
            <a:endParaRPr lang="en-US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/>
              <a:t>Traditional Search: O(b^d)</a:t>
            </a:r>
            <a:endParaRPr lang="en-US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/>
              <a:t>Our Method: O(1)</a:t>
            </a:r>
            <a:endParaRPr lang="en-US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/>
              <a:t>Real Performance: &lt;0.1 seconds for complete solution</a:t>
            </a:r>
            <a:endParaRPr lang="en-US" altLang="en-US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DIAGRAM_MAX_ITEMCNT" val="3"/>
  <p:tag name="KSO_WM_DIAGRAM_MIN_ITEMCNT" val="2"/>
  <p:tag name="KSO_WM_DIAGRAM_VIRTUALLY_FRAME" val="{&quot;height&quot;:315.1027648925782,&quot;left&quot;:86.5,&quot;top&quot;:113.87361755371094,&quot;width&quot;:904.6944458007813}"/>
  <p:tag name="KSO_WM_DIAGRAM_COLOR_MATCH_VALUE" val="{&quot;shape&quot;:{&quot;fill&quot;:{&quot;solid&quot;:{&quot;brightness&quot;:-0.5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2"/>
  <p:tag name="KSO_WM_UNIT_ID" val="diagram20238277_2*l_h_i*1_3_2"/>
  <p:tag name="KSO_WM_TEMPLATE_CATEGORY" val="diagram"/>
  <p:tag name="KSO_WM_TEMPLATE_INDEX" val="20238277"/>
  <p:tag name="KSO_WM_UNIT_LAYERLEVEL" val="1_1_1"/>
  <p:tag name="KSO_WM_TAG_VERSION" val="3.0"/>
  <p:tag name="KSO_WM_BEAUTIFY_FLAG" val="#wm#"/>
  <p:tag name="KSO_WM_UNIT_FILL_TYPE" val="1"/>
  <p:tag name="KSO_WM_UNIT_FILL_FORE_SCHEMECOLOR_INDEX" val="5"/>
  <p:tag name="KSO_WM_UNIT_FILL_FORE_SCHEMECOLOR_INDEX_BRIGHTNESS" val="-0.5"/>
  <p:tag name="KSO_WM_DIAGRAM_USE_COLOR_VALUE" val="{&quot;color_scheme&quot;:1,&quot;color_type&quot;:1,&quot;theme_color_indexes&quot;:[]}"/>
</p:tagLst>
</file>

<file path=ppt/tags/tag11.xml><?xml version="1.0" encoding="utf-8"?>
<p:tagLst xmlns:p="http://schemas.openxmlformats.org/presentationml/2006/main">
  <p:tag name="KSO_WM_DIAGRAM_MIN_ITEMCNT" val="2"/>
  <p:tag name="KSO_WM_DIAGRAM_MAX_ITEMCNT" val="3"/>
  <p:tag name="KSO_WM_DIAGRAM_VIRTUALLY_FRAME" val="{&quot;height&quot;:315.1027648925782,&quot;left&quot;:86.5,&quot;top&quot;:113.87361755371094,&quot;width&quot;:904.6944458007813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solidLine&quot;:{&quot;brightness&quot;:0.800000011920929,&quot;colorType&quot;:1,&quot;foreColorIndex&quot;:5,&quot;transparency&quot;:0},&quot;type&quot;:1},&quot;shadow&quot;:{&quot;brightness&quot;:-0.25,&quot;colorType&quot;:1,&quot;foreColorIndex&quot;:5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292929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ILL_TYPE" val="2"/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diagram20238277_2*l_h_f*1_3_1"/>
  <p:tag name="KSO_WM_TEMPLATE_CATEGORY" val="diagram"/>
  <p:tag name="KSO_WM_TEMPLATE_INDEX" val="20238277"/>
  <p:tag name="KSO_WM_UNIT_LAYERLEVEL" val="1_1_1"/>
  <p:tag name="KSO_WM_TAG_VERSION" val="3.0"/>
  <p:tag name="KSO_WM_BEAUTIFY_FLAG" val="#wm#"/>
  <p:tag name="KSO_WM_UNIT_PRESET_TEXT" val="Click here to add text"/>
  <p:tag name="KSO_WM_UNIT_LINE_FORE_SCHEMECOLOR_INDEX" val="5"/>
  <p:tag name="KSO_WM_DIAGRAM_USE_COLOR_VALUE" val="{&quot;color_scheme&quot;:1,&quot;color_type&quot;:1,&quot;theme_color_indexes&quot;:[]}"/>
</p:tagLst>
</file>

<file path=ppt/tags/tag12.xml><?xml version="1.0" encoding="utf-8"?>
<p:tagLst xmlns:p="http://schemas.openxmlformats.org/presentationml/2006/main">
  <p:tag name="KSO_WM_DIAGRAM_MAX_ITEMCNT" val="3"/>
  <p:tag name="KSO_WM_DIAGRAM_MIN_ITEMCNT" val="2"/>
  <p:tag name="KSO_WM_DIAGRAM_VIRTUALLY_FRAME" val="{&quot;height&quot;:315.1027648925782,&quot;left&quot;:86.5,&quot;top&quot;:113.87361755371094,&quot;width&quot;:904.6944458007813}"/>
  <p:tag name="KSO_WM_DIAGRAM_COLOR_MATCH_VALUE" val="{&quot;shape&quot;:{&quot;fill&quot;:{&quot;gradient&quot;:[{&quot;brightness&quot;:0,&quot;colorType&quot;:1,&quot;foreColorIndex&quot;:5,&quot;pos&quot;:1,&quot;transparency&quot;:0},{&quot;brightness&quot;:0.30000001192092896,&quot;colorType&quot;:1,&quot;foreColorIndex&quot;:5,&quot;pos&quot;:0,&quot;transparency&quot;:0}],&quot;type&quot;:3},&quot;glow&quot;:{&quot;colorType&quot;:0},&quot;line&quot;:{&quot;type&quot;:0},&quot;shadow&quot;:{&quot;brightness&quot;:-0.25,&quot;colorType&quot;:1,&quot;foreColorIndex&quot;:5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3_1"/>
  <p:tag name="KSO_WM_UNIT_ID" val="diagram20238277_2*l_h_a*1_3_1"/>
  <p:tag name="KSO_WM_TEMPLATE_CATEGORY" val="diagram"/>
  <p:tag name="KSO_WM_TEMPLATE_INDEX" val="20238277"/>
  <p:tag name="KSO_WM_UNIT_LAYERLEVEL" val="1_1_1"/>
  <p:tag name="KSO_WM_TAG_VERSION" val="3.0"/>
  <p:tag name="KSO_WM_BEAUTIFY_FLAG" val="#wm#"/>
  <p:tag name="KSO_WM_UNIT_PRESET_TEXT" val="Your title here"/>
  <p:tag name="KSO_WM_UNIT_FILL_TYPE" val="3"/>
  <p:tag name="KSO_WM_UNIT_TEXT_FILL_FORE_SCHEMECOLOR_INDEX" val="1"/>
  <p:tag name="KSO_WM_UNIT_TEXT_FILL_TYPE" val="1"/>
  <p:tag name="KSO_WM_DIAGRAM_USE_COLOR_VALUE" val="{&quot;color_scheme&quot;:1,&quot;color_type&quot;:1,&quot;theme_color_indexes&quot;:[]}"/>
</p:tagLst>
</file>

<file path=ppt/tags/tag13.xml><?xml version="1.0" encoding="utf-8"?>
<p:tagLst xmlns:p="http://schemas.openxmlformats.org/presentationml/2006/main">
  <p:tag name="TABLE_ENDDRAG_ORIGIN_RECT" val="919*276"/>
  <p:tag name="TABLE_ENDDRAG_RECT" val="18*118*919*276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1_1"/>
  <p:tag name="KSO_WM_UNIT_ID" val="diagram20238317_2*l_h_i*1_1_1"/>
  <p:tag name="KSO_WM_TEMPLATE_CATEGORY" val="diagram"/>
  <p:tag name="KSO_WM_TEMPLATE_INDEX" val="20238317"/>
  <p:tag name="KSO_WM_UNIT_LAYERLEVEL" val="1_1_1"/>
  <p:tag name="KSO_WM_TAG_VERSION" val="3.0"/>
  <p:tag name="KSO_WM_BEAUTIFY_FLAG" val="#wm#"/>
  <p:tag name="KSO_WM_UNIT_TEXT_FILL_FORE_SCHEMECOLOR_INDEX_BRIGHTNESS" val="0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12.8893377114065,&quot;left&quot;:20.25,&quot;top&quot;:119.72951910011724,&quot;width&quot;:920.278110236220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6000000238418579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1"/>
  <p:tag name="KSO_WM_UNIT_PRESET_TEXT" val="01"/>
  <p:tag name="KSO_WM_UNIT_TEXT_FILL_FORE_SCHEMECOLOR_INDEX" val="1"/>
  <p:tag name="KSO_WM_UNIT_TEXT_FILL_TYPE" val="1"/>
  <p:tag name="KSO_WM_DIAGRAM_USE_COLOR_VALUE" val="{&quot;color_scheme&quot;:1,&quot;color_type&quot;:1,&quot;theme_color_indexes&quot;:[]}"/>
</p:tagLst>
</file>

<file path=ppt/tags/tag1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diagram20238317_2*l_h_a*1_1_1"/>
  <p:tag name="KSO_WM_TEMPLATE_CATEGORY" val="diagram"/>
  <p:tag name="KSO_WM_TEMPLATE_INDEX" val="20238317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12.8893377114065,&quot;left&quot;:20.25,&quot;top&quot;:119.72951910011724,&quot;width&quot;:920.278110236220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1"/>
  <p:tag name="KSO_WM_UNIT_PRESET_TEXT" val="Your title here"/>
  <p:tag name="KSO_WM_UNIT_TEXT_FILL_FORE_SCHEMECOLOR_INDEX" val="1"/>
  <p:tag name="KSO_WM_UNIT_TEXT_FILL_TYPE" val="1"/>
  <p:tag name="KSO_WM_DIAGRAM_USE_COLOR_VALUE" val="{&quot;color_scheme&quot;:1,&quot;color_type&quot;:1,&quot;theme_color_indexes&quot;:[]}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2_1"/>
  <p:tag name="KSO_WM_UNIT_ID" val="diagram20238317_2*l_h_i*1_2_1"/>
  <p:tag name="KSO_WM_TEMPLATE_CATEGORY" val="diagram"/>
  <p:tag name="KSO_WM_TEMPLATE_INDEX" val="20238317"/>
  <p:tag name="KSO_WM_UNIT_LAYERLEVEL" val="1_1_1"/>
  <p:tag name="KSO_WM_TAG_VERSION" val="3.0"/>
  <p:tag name="KSO_WM_BEAUTIFY_FLAG" val="#wm#"/>
  <p:tag name="KSO_WM_UNIT_TEXT_FILL_FORE_SCHEMECOLOR_INDEX_BRIGHTNESS" val="0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12.8893377114065,&quot;left&quot;:20.25,&quot;top&quot;:119.72951910011724,&quot;width&quot;:920.278110236220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6000000238418579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1"/>
  <p:tag name="KSO_WM_UNIT_PRESET_TEXT" val="02"/>
  <p:tag name="KSO_WM_UNIT_TEXT_FILL_FORE_SCHEMECOLOR_INDEX" val="1"/>
  <p:tag name="KSO_WM_UNIT_TEXT_FILL_TYPE" val="1"/>
  <p:tag name="KSO_WM_DIAGRAM_USE_COLOR_VALUE" val="{&quot;color_scheme&quot;:1,&quot;color_type&quot;:1,&quot;theme_color_indexes&quot;:[]}"/>
</p:tagLst>
</file>

<file path=ppt/tags/tag1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2_1"/>
  <p:tag name="KSO_WM_UNIT_ID" val="diagram20238317_2*l_h_a*1_2_1"/>
  <p:tag name="KSO_WM_TEMPLATE_CATEGORY" val="diagram"/>
  <p:tag name="KSO_WM_TEMPLATE_INDEX" val="20238317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12.8893377114065,&quot;left&quot;:20.25,&quot;top&quot;:119.72951910011724,&quot;width&quot;:920.278110236220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1"/>
  <p:tag name="KSO_WM_UNIT_PRESET_TEXT" val="Your title here"/>
  <p:tag name="KSO_WM_UNIT_TEXT_FILL_FORE_SCHEMECOLOR_INDEX" val="1"/>
  <p:tag name="KSO_WM_UNIT_TEXT_FILL_TYPE" val="1"/>
  <p:tag name="KSO_WM_DIAGRAM_USE_COLOR_VALUE" val="{&quot;color_scheme&quot;:1,&quot;color_type&quot;:1,&quot;theme_color_indexes&quot;:[]}"/>
</p:tagLst>
</file>

<file path=ppt/tags/tag18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2_1"/>
  <p:tag name="KSO_WM_UNIT_ID" val="diagram20238317_2*l_h_f*1_2_1"/>
  <p:tag name="KSO_WM_TEMPLATE_CATEGORY" val="diagram"/>
  <p:tag name="KSO_WM_TEMPLATE_INDEX" val="20238317"/>
  <p:tag name="KSO_WM_UNIT_LAYERLEVEL" val="1_1_1"/>
  <p:tag name="KSO_WM_TAG_VERSION" val="3.0"/>
  <p:tag name="KSO_WM_BEAUTIFY_FLAG" val="#wm#"/>
  <p:tag name="KSO_WM_UNIT_TEXT_FILL_FORE_SCHEMECOLOR_INDEX_BRIGHTNESS" val="0.2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12.8893377114065,&quot;left&quot;:20.25,&quot;top&quot;:119.72951910011724,&quot;width&quot;:920.278110236220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25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1"/>
  <p:tag name="KSO_WM_UNIT_PRESET_TEXT" val="Presentations are communication tools that can be used as demonstrations."/>
  <p:tag name="KSO_WM_UNIT_TEXT_FILL_FORE_SCHEMECOLOR_INDEX" val="1"/>
  <p:tag name="KSO_WM_UNIT_TEXT_FILL_TYPE" val="1"/>
  <p:tag name="KSO_WM_DIAGRAM_USE_COLOR_VALUE" val="{&quot;color_scheme&quot;:1,&quot;color_type&quot;:1,&quot;theme_color_indexes&quot;:[]}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3_1"/>
  <p:tag name="KSO_WM_UNIT_ID" val="diagram20238317_2*l_h_i*1_3_1"/>
  <p:tag name="KSO_WM_TEMPLATE_CATEGORY" val="diagram"/>
  <p:tag name="KSO_WM_TEMPLATE_INDEX" val="20238317"/>
  <p:tag name="KSO_WM_UNIT_LAYERLEVEL" val="1_1_1"/>
  <p:tag name="KSO_WM_TAG_VERSION" val="3.0"/>
  <p:tag name="KSO_WM_BEAUTIFY_FLAG" val="#wm#"/>
  <p:tag name="KSO_WM_UNIT_TEXT_FILL_FORE_SCHEMECOLOR_INDEX_BRIGHTNESS" val="0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12.8893377114065,&quot;left&quot;:20.25,&quot;top&quot;:119.72951910011724,&quot;width&quot;:920.278110236220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6000000238418579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1"/>
  <p:tag name="KSO_WM_UNIT_PRESET_TEXT" val="03"/>
  <p:tag name="KSO_WM_UNIT_TEXT_FILL_FORE_SCHEMECOLOR_INDEX" val="1"/>
  <p:tag name="KSO_WM_UNIT_TEXT_FILL_TYPE" val="1"/>
  <p:tag name="KSO_WM_DIAGRAM_USE_COLOR_VALUE" val="{&quot;color_scheme&quot;:1,&quot;color_type&quot;:1,&quot;theme_color_indexes&quot;:[]}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LINE_FORE_SCHEMECOLOR_INDEX_BRIGHTNESS" val="0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ID" val="diagram20238317_2*l_h_i*1_1_2"/>
  <p:tag name="KSO_WM_TEMPLATE_CATEGORY" val="diagram"/>
  <p:tag name="KSO_WM_TEMPLATE_INDEX" val="20238317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12.8893377114065,&quot;left&quot;:20.25,&quot;top&quot;:119.72951910011724,&quot;width&quot;:920.2781102362205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.4000000059604645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USESOURCEFORMAT_APPLY" val="1"/>
  <p:tag name="KSO_WM_UNIT_LINE_FORE_SCHEMECOLOR_INDEX" val="5"/>
  <p:tag name="KSO_WM_DIAGRAM_USE_COLOR_VALUE" val="{&quot;color_scheme&quot;:1,&quot;color_type&quot;:1,&quot;theme_color_indexes&quot;:[]}"/>
</p:tagLst>
</file>

<file path=ppt/tags/tag21.xml><?xml version="1.0" encoding="utf-8"?>
<p:tagLst xmlns:p="http://schemas.openxmlformats.org/presentationml/2006/main">
  <p:tag name="KSO_WM_UNIT_LINE_FORE_SCHEMECOLOR_INDEX_BRIGHTNESS" val="0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2"/>
  <p:tag name="KSO_WM_UNIT_ID" val="diagram20238317_2*l_h_i*1_2_2"/>
  <p:tag name="KSO_WM_TEMPLATE_CATEGORY" val="diagram"/>
  <p:tag name="KSO_WM_TEMPLATE_INDEX" val="20238317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12.8893377114065,&quot;left&quot;:20.25,&quot;top&quot;:119.72951910011724,&quot;width&quot;:920.2781102362205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.4000000059604645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USESOURCEFORMAT_APPLY" val="1"/>
  <p:tag name="KSO_WM_UNIT_LINE_FORE_SCHEMECOLOR_INDEX" val="5"/>
  <p:tag name="KSO_WM_DIAGRAM_USE_COLOR_VALUE" val="{&quot;color_scheme&quot;:1,&quot;color_type&quot;:1,&quot;theme_color_indexes&quot;:[]}"/>
</p:tagLst>
</file>

<file path=ppt/tags/tag22.xml><?xml version="1.0" encoding="utf-8"?>
<p:tagLst xmlns:p="http://schemas.openxmlformats.org/presentationml/2006/main">
  <p:tag name="KSO_WM_UNIT_LINE_FORE_SCHEMECOLOR_INDEX_BRIGHTNESS" val="0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2"/>
  <p:tag name="KSO_WM_UNIT_ID" val="diagram20238317_2*l_h_i*1_3_2"/>
  <p:tag name="KSO_WM_TEMPLATE_CATEGORY" val="diagram"/>
  <p:tag name="KSO_WM_TEMPLATE_INDEX" val="20238317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12.8893377114065,&quot;left&quot;:20.25,&quot;top&quot;:119.72951910011724,&quot;width&quot;:920.2781102362205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.4000000059604645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USESOURCEFORMAT_APPLY" val="1"/>
  <p:tag name="KSO_WM_UNIT_LINE_FORE_SCHEMECOLOR_INDEX" val="5"/>
  <p:tag name="KSO_WM_DIAGRAM_USE_COLOR_VALUE" val="{&quot;color_scheme&quot;:1,&quot;color_type&quot;:1,&quot;theme_color_indexes&quot;:[]}"/>
</p:tagLst>
</file>

<file path=ppt/tags/tag2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3_1"/>
  <p:tag name="KSO_WM_UNIT_ID" val="diagram20238317_2*l_h_a*1_3_1"/>
  <p:tag name="KSO_WM_TEMPLATE_CATEGORY" val="diagram"/>
  <p:tag name="KSO_WM_TEMPLATE_INDEX" val="20238317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12.8893377114065,&quot;left&quot;:20.25,&quot;top&quot;:119.72951910011724,&quot;width&quot;:920.278110236220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1"/>
  <p:tag name="KSO_WM_UNIT_PRESET_TEXT" val="Your title here"/>
  <p:tag name="KSO_WM_UNIT_TEXT_FILL_FORE_SCHEMECOLOR_INDEX" val="1"/>
  <p:tag name="KSO_WM_UNIT_TEXT_FILL_TYPE" val="1"/>
  <p:tag name="KSO_WM_DIAGRAM_USE_COLOR_VALUE" val="{&quot;color_scheme&quot;:1,&quot;color_type&quot;:1,&quot;theme_color_indexes&quot;:[]}"/>
</p:tagLst>
</file>

<file path=ppt/tags/tag24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3_1"/>
  <p:tag name="KSO_WM_UNIT_ID" val="diagram20238317_2*l_h_f*1_3_1"/>
  <p:tag name="KSO_WM_TEMPLATE_CATEGORY" val="diagram"/>
  <p:tag name="KSO_WM_TEMPLATE_INDEX" val="20238317"/>
  <p:tag name="KSO_WM_UNIT_LAYERLEVEL" val="1_1_1"/>
  <p:tag name="KSO_WM_TAG_VERSION" val="3.0"/>
  <p:tag name="KSO_WM_BEAUTIFY_FLAG" val="#wm#"/>
  <p:tag name="KSO_WM_UNIT_TEXT_FILL_FORE_SCHEMECOLOR_INDEX_BRIGHTNESS" val="0.2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12.8893377114065,&quot;left&quot;:20.25,&quot;top&quot;:119.72951910011724,&quot;width&quot;:920.278110236220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25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1"/>
  <p:tag name="KSO_WM_UNIT_PRESET_TEXT" val="Presentations are communication tools that can be used as demonstrations."/>
  <p:tag name="KSO_WM_UNIT_TEXT_FILL_FORE_SCHEMECOLOR_INDEX" val="1"/>
  <p:tag name="KSO_WM_UNIT_TEXT_FILL_TYPE" val="1"/>
  <p:tag name="KSO_WM_DIAGRAM_USE_COLOR_VALUE" val="{&quot;color_scheme&quot;:1,&quot;color_type&quot;:1,&quot;theme_color_indexes&quot;:[]}"/>
</p:tagLst>
</file>

<file path=ppt/tags/tag25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8317_2*l_h_f*1_1_1"/>
  <p:tag name="KSO_WM_TEMPLATE_CATEGORY" val="diagram"/>
  <p:tag name="KSO_WM_TEMPLATE_INDEX" val="20238317"/>
  <p:tag name="KSO_WM_UNIT_LAYERLEVEL" val="1_1_1"/>
  <p:tag name="KSO_WM_TAG_VERSION" val="3.0"/>
  <p:tag name="KSO_WM_BEAUTIFY_FLAG" val="#wm#"/>
  <p:tag name="KSO_WM_UNIT_TEXT_FILL_FORE_SCHEMECOLOR_INDEX_BRIGHTNESS" val="0.2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12.8893377114065,&quot;left&quot;:20.25,&quot;top&quot;:119.72951910011724,&quot;width&quot;:920.278110236220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25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1"/>
  <p:tag name="KSO_WM_UNIT_PRESET_TEXT" val="Presentations are communication tools that can be used as demonstrations."/>
  <p:tag name="KSO_WM_UNIT_TEXT_FILL_FORE_SCHEMECOLOR_INDEX" val="1"/>
  <p:tag name="KSO_WM_UNIT_TEXT_FILL_TYPE" val="1"/>
  <p:tag name="KSO_WM_DIAGRAM_USE_COLOR_VALUE" val="{&quot;color_scheme&quot;:1,&quot;color_type&quot;:1,&quot;theme_color_indexes&quot;:[]}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DIAGRAM_MAX_ITEMCNT" val="3"/>
  <p:tag name="KSO_WM_DIAGRAM_MIN_ITEMCNT" val="2"/>
  <p:tag name="KSO_WM_DIAGRAM_VIRTUALLY_FRAME" val="{&quot;height&quot;:315.1027648925782,&quot;left&quot;:86.5,&quot;top&quot;:113.87361755371094,&quot;width&quot;:904.6944458007813}"/>
  <p:tag name="KSO_WM_DIAGRAM_COLOR_MATCH_VALUE" val="{&quot;shape&quot;:{&quot;fill&quot;:{&quot;solid&quot;:{&quot;brightness&quot;:-0.5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ID" val="diagram20238277_2*l_h_i*1_1_2"/>
  <p:tag name="KSO_WM_TEMPLATE_CATEGORY" val="diagram"/>
  <p:tag name="KSO_WM_TEMPLATE_INDEX" val="20238277"/>
  <p:tag name="KSO_WM_UNIT_LAYERLEVEL" val="1_1_1"/>
  <p:tag name="KSO_WM_TAG_VERSION" val="3.0"/>
  <p:tag name="KSO_WM_BEAUTIFY_FLAG" val="#wm#"/>
  <p:tag name="KSO_WM_UNIT_FILL_TYPE" val="1"/>
  <p:tag name="KSO_WM_UNIT_FILL_FORE_SCHEMECOLOR_INDEX" val="5"/>
  <p:tag name="KSO_WM_UNIT_FILL_FORE_SCHEMECOLOR_INDEX_BRIGHTNESS" val="-0.5"/>
  <p:tag name="KSO_WM_DIAGRAM_USE_COLOR_VALUE" val="{&quot;color_scheme&quot;:1,&quot;color_type&quot;:1,&quot;theme_color_indexes&quot;:[]}"/>
</p:tagLst>
</file>

<file path=ppt/tags/tag5.xml><?xml version="1.0" encoding="utf-8"?>
<p:tagLst xmlns:p="http://schemas.openxmlformats.org/presentationml/2006/main">
  <p:tag name="KSO_WM_DIAGRAM_MIN_ITEMCNT" val="2"/>
  <p:tag name="KSO_WM_DIAGRAM_MAX_ITEMCNT" val="3"/>
  <p:tag name="KSO_WM_DIAGRAM_VIRTUALLY_FRAME" val="{&quot;height&quot;:315.1027648925782,&quot;left&quot;:86.5,&quot;top&quot;:113.87361755371094,&quot;width&quot;:904.6944458007813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solidLine&quot;:{&quot;brightness&quot;:0.800000011920929,&quot;colorType&quot;:1,&quot;foreColorIndex&quot;:5,&quot;transparency&quot;:0},&quot;type&quot;:1},&quot;shadow&quot;:{&quot;brightness&quot;:-0.25,&quot;colorType&quot;:1,&quot;foreColorIndex&quot;:5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292929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ILL_TYPE" val="2"/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8277_2*l_h_f*1_1_1"/>
  <p:tag name="KSO_WM_TEMPLATE_CATEGORY" val="diagram"/>
  <p:tag name="KSO_WM_TEMPLATE_INDEX" val="20238277"/>
  <p:tag name="KSO_WM_UNIT_LAYERLEVEL" val="1_1_1"/>
  <p:tag name="KSO_WM_TAG_VERSION" val="3.0"/>
  <p:tag name="KSO_WM_BEAUTIFY_FLAG" val="#wm#"/>
  <p:tag name="KSO_WM_UNIT_PRESET_TEXT" val="Click here to add text"/>
  <p:tag name="KSO_WM_UNIT_LINE_FORE_SCHEMECOLOR_INDEX" val="5"/>
  <p:tag name="KSO_WM_DIAGRAM_USE_COLOR_VALUE" val="{&quot;color_scheme&quot;:1,&quot;color_type&quot;:1,&quot;theme_color_indexes&quot;:[]}"/>
</p:tagLst>
</file>

<file path=ppt/tags/tag6.xml><?xml version="1.0" encoding="utf-8"?>
<p:tagLst xmlns:p="http://schemas.openxmlformats.org/presentationml/2006/main">
  <p:tag name="KSO_WM_DIAGRAM_MAX_ITEMCNT" val="3"/>
  <p:tag name="KSO_WM_DIAGRAM_MIN_ITEMCNT" val="2"/>
  <p:tag name="KSO_WM_DIAGRAM_VIRTUALLY_FRAME" val="{&quot;height&quot;:315.1027648925782,&quot;left&quot;:86.5,&quot;top&quot;:113.87361755371094,&quot;width&quot;:904.6944458007813}"/>
  <p:tag name="KSO_WM_DIAGRAM_COLOR_MATCH_VALUE" val="{&quot;shape&quot;:{&quot;fill&quot;:{&quot;gradient&quot;:[{&quot;brightness&quot;:0,&quot;colorType&quot;:1,&quot;foreColorIndex&quot;:5,&quot;pos&quot;:1,&quot;transparency&quot;:0},{&quot;brightness&quot;:0.30000001192092896,&quot;colorType&quot;:1,&quot;foreColorIndex&quot;:5,&quot;pos&quot;:0,&quot;transparency&quot;:0}],&quot;type&quot;:3},&quot;glow&quot;:{&quot;colorType&quot;:0},&quot;line&quot;:{&quot;type&quot;:0},&quot;shadow&quot;:{&quot;brightness&quot;:-0.25,&quot;colorType&quot;:1,&quot;foreColorIndex&quot;:5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238277_2*l_h_a*1_1_1"/>
  <p:tag name="KSO_WM_TEMPLATE_CATEGORY" val="diagram"/>
  <p:tag name="KSO_WM_TEMPLATE_INDEX" val="20238277"/>
  <p:tag name="KSO_WM_UNIT_LAYERLEVEL" val="1_1_1"/>
  <p:tag name="KSO_WM_TAG_VERSION" val="3.0"/>
  <p:tag name="KSO_WM_BEAUTIFY_FLAG" val="#wm#"/>
  <p:tag name="KSO_WM_UNIT_PRESET_TEXT" val="Your title here"/>
  <p:tag name="KSO_WM_UNIT_FILL_TYPE" val="3"/>
  <p:tag name="KSO_WM_UNIT_TEXT_FILL_FORE_SCHEMECOLOR_INDEX" val="1"/>
  <p:tag name="KSO_WM_UNIT_TEXT_FILL_TYPE" val="1"/>
  <p:tag name="KSO_WM_DIAGRAM_USE_COLOR_VALUE" val="{&quot;color_scheme&quot;:1,&quot;color_type&quot;:1,&quot;theme_color_indexes&quot;:[]}"/>
</p:tagLst>
</file>

<file path=ppt/tags/tag7.xml><?xml version="1.0" encoding="utf-8"?>
<p:tagLst xmlns:p="http://schemas.openxmlformats.org/presentationml/2006/main">
  <p:tag name="KSO_WM_DIAGRAM_MAX_ITEMCNT" val="3"/>
  <p:tag name="KSO_WM_DIAGRAM_MIN_ITEMCNT" val="2"/>
  <p:tag name="KSO_WM_DIAGRAM_VIRTUALLY_FRAME" val="{&quot;height&quot;:315.1027648925782,&quot;left&quot;:86.5,&quot;top&quot;:113.87361755371094,&quot;width&quot;:904.6944458007813}"/>
  <p:tag name="KSO_WM_DIAGRAM_COLOR_MATCH_VALUE" val="{&quot;shape&quot;:{&quot;fill&quot;:{&quot;solid&quot;:{&quot;brightness&quot;:-0.5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2"/>
  <p:tag name="KSO_WM_UNIT_ID" val="diagram20238277_2*l_h_i*1_2_2"/>
  <p:tag name="KSO_WM_TEMPLATE_CATEGORY" val="diagram"/>
  <p:tag name="KSO_WM_TEMPLATE_INDEX" val="20238277"/>
  <p:tag name="KSO_WM_UNIT_LAYERLEVEL" val="1_1_1"/>
  <p:tag name="KSO_WM_TAG_VERSION" val="3.0"/>
  <p:tag name="KSO_WM_BEAUTIFY_FLAG" val="#wm#"/>
  <p:tag name="KSO_WM_UNIT_FILL_TYPE" val="1"/>
  <p:tag name="KSO_WM_UNIT_FILL_FORE_SCHEMECOLOR_INDEX" val="5"/>
  <p:tag name="KSO_WM_UNIT_FILL_FORE_SCHEMECOLOR_INDEX_BRIGHTNESS" val="-0.5"/>
  <p:tag name="KSO_WM_DIAGRAM_USE_COLOR_VALUE" val="{&quot;color_scheme&quot;:1,&quot;color_type&quot;:1,&quot;theme_color_indexes&quot;:[]}"/>
</p:tagLst>
</file>

<file path=ppt/tags/tag8.xml><?xml version="1.0" encoding="utf-8"?>
<p:tagLst xmlns:p="http://schemas.openxmlformats.org/presentationml/2006/main">
  <p:tag name="KSO_WM_DIAGRAM_MIN_ITEMCNT" val="2"/>
  <p:tag name="KSO_WM_DIAGRAM_MAX_ITEMCNT" val="3"/>
  <p:tag name="KSO_WM_DIAGRAM_VIRTUALLY_FRAME" val="{&quot;height&quot;:315.1027648925782,&quot;left&quot;:86.5,&quot;top&quot;:113.87361755371094,&quot;width&quot;:904.6944458007813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solidLine&quot;:{&quot;brightness&quot;:0.800000011920929,&quot;colorType&quot;:1,&quot;foreColorIndex&quot;:5,&quot;transparency&quot;:0},&quot;type&quot;:1},&quot;shadow&quot;:{&quot;brightness&quot;:-0.25,&quot;colorType&quot;:1,&quot;foreColorIndex&quot;:5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292929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ILL_TYPE" val="2"/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38277_2*l_h_f*1_2_1"/>
  <p:tag name="KSO_WM_TEMPLATE_CATEGORY" val="diagram"/>
  <p:tag name="KSO_WM_TEMPLATE_INDEX" val="20238277"/>
  <p:tag name="KSO_WM_UNIT_LAYERLEVEL" val="1_1_1"/>
  <p:tag name="KSO_WM_TAG_VERSION" val="3.0"/>
  <p:tag name="KSO_WM_BEAUTIFY_FLAG" val="#wm#"/>
  <p:tag name="KSO_WM_UNIT_PRESET_TEXT" val="Click here to add text"/>
  <p:tag name="KSO_WM_UNIT_LINE_FORE_SCHEMECOLOR_INDEX" val="5"/>
  <p:tag name="KSO_WM_DIAGRAM_USE_COLOR_VALUE" val="{&quot;color_scheme&quot;:1,&quot;color_type&quot;:1,&quot;theme_color_indexes&quot;:[]}"/>
</p:tagLst>
</file>

<file path=ppt/tags/tag9.xml><?xml version="1.0" encoding="utf-8"?>
<p:tagLst xmlns:p="http://schemas.openxmlformats.org/presentationml/2006/main">
  <p:tag name="KSO_WM_DIAGRAM_MAX_ITEMCNT" val="3"/>
  <p:tag name="KSO_WM_DIAGRAM_MIN_ITEMCNT" val="2"/>
  <p:tag name="KSO_WM_DIAGRAM_VIRTUALLY_FRAME" val="{&quot;height&quot;:315.1027648925782,&quot;left&quot;:86.5,&quot;top&quot;:113.87361755371094,&quot;width&quot;:904.6944458007813}"/>
  <p:tag name="KSO_WM_DIAGRAM_COLOR_MATCH_VALUE" val="{&quot;shape&quot;:{&quot;fill&quot;:{&quot;gradient&quot;:[{&quot;brightness&quot;:0,&quot;colorType&quot;:1,&quot;foreColorIndex&quot;:5,&quot;pos&quot;:1,&quot;transparency&quot;:0},{&quot;brightness&quot;:0.30000001192092896,&quot;colorType&quot;:1,&quot;foreColorIndex&quot;:5,&quot;pos&quot;:0,&quot;transparency&quot;:0}],&quot;type&quot;:3},&quot;glow&quot;:{&quot;colorType&quot;:0},&quot;line&quot;:{&quot;type&quot;:0},&quot;shadow&quot;:{&quot;brightness&quot;:-0.25,&quot;colorType&quot;:1,&quot;foreColorIndex&quot;:5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diagram20238277_2*l_h_a*1_2_1"/>
  <p:tag name="KSO_WM_TEMPLATE_CATEGORY" val="diagram"/>
  <p:tag name="KSO_WM_TEMPLATE_INDEX" val="20238277"/>
  <p:tag name="KSO_WM_UNIT_LAYERLEVEL" val="1_1_1"/>
  <p:tag name="KSO_WM_TAG_VERSION" val="3.0"/>
  <p:tag name="KSO_WM_BEAUTIFY_FLAG" val="#wm#"/>
  <p:tag name="KSO_WM_UNIT_PRESET_TEXT" val="Your title here"/>
  <p:tag name="KSO_WM_UNIT_FILL_TYPE" val="3"/>
  <p:tag name="KSO_WM_UNIT_TEXT_FILL_FORE_SCHEMECOLOR_INDEX" val="1"/>
  <p:tag name="KSO_WM_UNIT_TEXT_FILL_TYPE" val="1"/>
  <p:tag name="KSO_WM_DIAGRAM_USE_COLOR_VALUE" val="{&quot;color_scheme&quot;:1,&quot;color_type&quot;:1,&quot;theme_color_indexes&quot;:[]}"/>
</p:tagLst>
</file>

<file path=ppt/theme/theme1.xml><?xml version="1.0" encoding="utf-8"?>
<a:theme xmlns:a="http://schemas.openxmlformats.org/drawingml/2006/main" name="COL: Jurisdiction Slide">
  <a:themeElements>
    <a:clrScheme name="RTX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D9D9D6"/>
      </a:accent1>
      <a:accent2>
        <a:srgbClr val="B1B3B3"/>
      </a:accent2>
      <a:accent3>
        <a:srgbClr val="63666A"/>
      </a:accent3>
      <a:accent4>
        <a:srgbClr val="7BA7BC"/>
      </a:accent4>
      <a:accent5>
        <a:srgbClr val="B7A99A"/>
      </a:accent5>
      <a:accent6>
        <a:srgbClr val="CE1126"/>
      </a:accent6>
      <a:hlink>
        <a:srgbClr val="CE1126"/>
      </a:hlink>
      <a:folHlink>
        <a:srgbClr val="616365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L Masters: Covers">
  <a:themeElements>
    <a:clrScheme name="RTX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D9D9D6"/>
      </a:accent1>
      <a:accent2>
        <a:srgbClr val="B1B3B3"/>
      </a:accent2>
      <a:accent3>
        <a:srgbClr val="63666A"/>
      </a:accent3>
      <a:accent4>
        <a:srgbClr val="7BA7BC"/>
      </a:accent4>
      <a:accent5>
        <a:srgbClr val="B7A99A"/>
      </a:accent5>
      <a:accent6>
        <a:srgbClr val="CE1126"/>
      </a:accent6>
      <a:hlink>
        <a:srgbClr val="CE1126"/>
      </a:hlink>
      <a:folHlink>
        <a:srgbClr val="616365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OL Masters: Content">
  <a:themeElements>
    <a:clrScheme name="RTX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D9D9D6"/>
      </a:accent1>
      <a:accent2>
        <a:srgbClr val="B1B3B3"/>
      </a:accent2>
      <a:accent3>
        <a:srgbClr val="63666A"/>
      </a:accent3>
      <a:accent4>
        <a:srgbClr val="7BA7BC"/>
      </a:accent4>
      <a:accent5>
        <a:srgbClr val="B7A99A"/>
      </a:accent5>
      <a:accent6>
        <a:srgbClr val="CE1126"/>
      </a:accent6>
      <a:hlink>
        <a:srgbClr val="CE1126"/>
      </a:hlink>
      <a:folHlink>
        <a:srgbClr val="616365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COL Masters: Section Breakers">
  <a:themeElements>
    <a:clrScheme name="RTX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D9D9D6"/>
      </a:accent1>
      <a:accent2>
        <a:srgbClr val="B1B3B3"/>
      </a:accent2>
      <a:accent3>
        <a:srgbClr val="63666A"/>
      </a:accent3>
      <a:accent4>
        <a:srgbClr val="7BA7BC"/>
      </a:accent4>
      <a:accent5>
        <a:srgbClr val="B7A99A"/>
      </a:accent5>
      <a:accent6>
        <a:srgbClr val="CE1126"/>
      </a:accent6>
      <a:hlink>
        <a:srgbClr val="CE1126"/>
      </a:hlink>
      <a:folHlink>
        <a:srgbClr val="616365"/>
      </a:folHlink>
    </a:clrScheme>
    <a:fontScheme name="RTX 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COL: Jurisdiction Slide">
  <a:themeElements>
    <a:clrScheme name="RTX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D9D9D6"/>
      </a:accent1>
      <a:accent2>
        <a:srgbClr val="B1B3B3"/>
      </a:accent2>
      <a:accent3>
        <a:srgbClr val="63666A"/>
      </a:accent3>
      <a:accent4>
        <a:srgbClr val="7BA7BC"/>
      </a:accent4>
      <a:accent5>
        <a:srgbClr val="B7A99A"/>
      </a:accent5>
      <a:accent6>
        <a:srgbClr val="CE1126"/>
      </a:accent6>
      <a:hlink>
        <a:srgbClr val="CE1126"/>
      </a:hlink>
      <a:folHlink>
        <a:srgbClr val="616365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RTX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D9D9D6"/>
      </a:accent1>
      <a:accent2>
        <a:srgbClr val="B1B3B3"/>
      </a:accent2>
      <a:accent3>
        <a:srgbClr val="63666A"/>
      </a:accent3>
      <a:accent4>
        <a:srgbClr val="7BA7BC"/>
      </a:accent4>
      <a:accent5>
        <a:srgbClr val="B7A99A"/>
      </a:accent5>
      <a:accent6>
        <a:srgbClr val="CE1126"/>
      </a:accent6>
      <a:hlink>
        <a:srgbClr val="CE1126"/>
      </a:hlink>
      <a:folHlink>
        <a:srgbClr val="616365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RTX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D9D9D6"/>
      </a:accent1>
      <a:accent2>
        <a:srgbClr val="B1B3B3"/>
      </a:accent2>
      <a:accent3>
        <a:srgbClr val="63666A"/>
      </a:accent3>
      <a:accent4>
        <a:srgbClr val="7BA7BC"/>
      </a:accent4>
      <a:accent5>
        <a:srgbClr val="B7A99A"/>
      </a:accent5>
      <a:accent6>
        <a:srgbClr val="CE1126"/>
      </a:accent6>
      <a:hlink>
        <a:srgbClr val="CE1126"/>
      </a:hlink>
      <a:folHlink>
        <a:srgbClr val="616365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6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7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8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9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0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VIOLATION xmlns="1f014d26-b0c9-4719-9c4e-6e631f7a801d">FALSE</VIOLATION>
  </documentManagement>
</p:properties>
</file>

<file path=customXml/item2.xml><?xml version="1.0" encoding="utf-8"?>
<sisl xmlns:xsi="http://www.w3.org/2001/XMLSchema-instance" xmlns:xsd="http://www.w3.org/2001/XMLSchema" xmlns="http://www.boldonjames.com/2008/01/sie/internal/label" sislVersion="0" policy="cde53ac1-bf5f-4aae-9cf1-07509e23a4b0" origin="userSelected">
  <element uid="dececbd6-da3b-46fe-8f00-f9d9deea2ee1" value=""/>
  <element uid="bba94c65-ac3d-4f34-b2e1-8de11ef6f01c" value=""/>
  <element uid="a06da4da-a263-4136-b4fd-f28a17d30188" value=""/>
  <element uid="bc2b7c01-6db1-4e7d-88d1-fc61674f86fd" value=""/>
  <element uid="92e993a3-af32-4afb-aa19-3a49cdb82c7a" value=""/>
</sisl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WrappedLabelHistory xmlns:xsi="http://www.w3.org/2001/XMLSchema-instance" xmlns:xsd="http://www.w3.org/2001/XMLSchema" xmlns="http://www.boldonjames.com/2016/02/Classifier/internal/wrappedLabelHistory">
  <Value>PD94bWwgdmVyc2lvbj0iMS4wIiBlbmNvZGluZz0idXMtYXNjaWkiPz48bGFiZWxIaXN0b3J5IHhtbG5zOnhzaT0iaHR0cDovL3d3dy53My5vcmcvMjAwMS9YTUxTY2hlbWEtaW5zdGFuY2UiIHhtbG5zOnhzZD0iaHR0cDovL3d3dy53My5vcmcvMjAwMS9YTUxTY2hlbWEiIHhtbG5zPSJodHRwOi8vd3d3LmJvbGRvbmphbWVzLmNvbS8yMDE2LzAyL0NsYXNzaWZpZXIvaW50ZXJuYWwvbGFiZWxIaXN0b3J5Ij48aXRlbT48c2lzbCBzaXNsVmVyc2lvbj0iMCIgcG9saWN5PSJjZGU1M2FjMS1iZjVmLTRhYWUtOWNmMS0wNzUwOWUyM2E0YjAiIG9yaWdpbj0iZGVmYXVsdFZhbHVlIj48ZWxlbWVudCB1aWQ9ImJiYTk0YzY1LWFjM2QtNGYzNC1iMmUxLThkZTExZWY2ZjAxYyIgdmFsdWU9IiIgeG1sbnM9Imh0dHA6Ly93d3cuYm9sZG9uamFtZXMuY29tLzIwMDgvMDEvc2llL2ludGVybmFsL2xhYmVsIiAvPjwvc2lzbD48VXNlck5hbWU+VVNcbnJwMDI0MTU4MjwvVXNlck5hbWU+PERhdGVUaW1lPjIvMTIvMjAyMCAyOjQ5OjE3IFBNPC9EYXRlVGltZT48TGFiZWxTdHJpbmc+T3JpZ2luIEp1cmlzZGljdGlvbjogVVMgPC9MYWJlbFN0cmluZz48L2l0ZW0+PGl0ZW0+PHNpc2wgc2lzbFZlcnNpb249IjAiIHBvbGljeT0iY2RlNTNhYzEtYmY1Zi00YWFlLTljZjEtMDc1MDllMjNhNGIwIiBvcmlnaW49InVzZXJTZWxlY3RlZCI+PGVsZW1lbnQgdWlkPSJiYmE5NGM2NS1hYzNkLTRmMzQtYjJlMS04ZGUxMWVmNmYwMWMiIHZhbHVlPSIiIHhtbG5zPSJodHRwOi8vd3d3LmJvbGRvbmphbWVzLmNvbS8yMDA4LzAxL3NpZS9pbnRlcm5hbC9sYWJlbCIgLz48ZWxlbWVudCB1aWQ9IjU5OGNmYzI4LTVkZmQtNGYwNi04YzAxLWM3NTg4ZmQzOTRmMCIgdmFsdWU9IiIgeG1sbnM9Imh0dHA6Ly93d3cuYm9sZG9uamFtZXMuY29tLzIwMDgvMDEvc2llL2ludGVybmFsL2xhYmVsIiAvPjxlbGVtZW50IHVpZD0iYWFmYzlhOTUtZWU1ZC00ODdjLTljNGUtNjdhNTM4MGYyOTkxIiB2YWx1ZT0iIiB4bWxucz0iaHR0cDovL3d3dy5ib2xkb25qYW1lcy5jb20vMjAwOC8wMS9zaWUvaW50ZXJuYWwvbGFiZWwiIC8+PGVsZW1lbnQgdWlkPSJkNzU5Y2Q3YS1iNTdjLTQyZTQtOWE0OS05YjgyYTIzMzc1NzkiIHZhbHVlPSIiIHhtbG5zPSJodHRwOi8vd3d3LmJvbGRvbmphbWVzLmNvbS8yMDA4LzAxL3NpZS9pbnRlcm5hbC9sYWJlbCIgLz48ZWxlbWVudCB1aWQ9ImMyMDZkNWZhLWFlZTEtNGY2NC04OWQ5LWY4MWU0ZDdiM2FjYyIgdmFsdWU9IiIgeG1sbnM9Imh0dHA6Ly93d3cuYm9sZG9uamFtZXMuY29tLzIwMDgvMDEvc2llL2ludGVybmFsL2xhYmVsIiAvPjwvc2lzbD48VXNlck5hbWU+VVNcbnJwMDI0MTU4MjwvVXNlck5hbWU+PERhdGVUaW1lPjIvMTIvMjAyMCAzOjAzOjA5IFBNPC9EYXRlVGltZT48TGFiZWxTdHJpbmc+T3JpZ2luIEp1cmlzZGljdGlvbjogVVMgIHwgUmF5dGhlb24gQ29tcGV0aXRpb24gU2Vuc2l0aXZlIHwgUGVyIEN1cnJlbnQgUmF5dGhlb24gUG9saWN5IChSUC1PR0MtMDM1KSB8IE5vbi1FeHBvcnQgQ29udHJvbGxlZCBUZWNobmljYWwgSW5mb3JtYXRpb24gKEVYSU0gRGV0ZXJtaW5lZCBPbmx5KSB8IFBlciBDdXJyZW50IFJheXRoZW9uIFBvbGljeSAoUEktT0dDLUdUQy01MDA0KTwvTGFiZWxTdHJpbmc+PC9pdGVtPjxpdGVtPjxzaXNsIHNpc2xWZXJzaW9uPSIwIiBwb2xpY3k9ImNkZTUzYWMxLWJmNWYtNGFhZS05Y2YxLTA3NTA5ZTIzYTRiMCIgb3JpZ2luPSJ1c2VyU2VsZWN0ZWQiPjxlbGVtZW50IHVpZD0iYmJhOTRjNjUtYWMzZC00ZjM0LWIyZTEtOGRlMTFlZjZmMDFjIiB2YWx1ZT0iIiB4bWxucz0iaHR0cDovL3d3dy5ib2xkb25qYW1lcy5jb20vMjAwOC8wMS9zaWUvaW50ZXJuYWwvbGFiZWwiIC8+PGVsZW1lbnQgdWlkPSI5OTdhNzE2ZS1jMDNmLTQzYjEtYTViMC1kNmNkMDRlOWJhNDAiIHZhbHVlPSIiIHhtbG5zPSJodHRwOi8vd3d3LmJvbGRvbmphbWVzLmNvbS8yMDA4LzAxL3NpZS9pbnRlcm5hbC9sYWJlbCIgLz48ZWxlbWVudCB1aWQ9ImFhZmM5YTk1LWVlNWQtNDg3Yy05YzRlLTY3YTUzODBmMjk5MSIgdmFsdWU9IiIgeG1sbnM9Imh0dHA6Ly93d3cuYm9sZG9uamFtZXMuY29tLzIwMDgvMDEvc2llL2ludGVybmFsL2xhYmVsIiAvPjxlbGVtZW50IHVpZD0iY2FlMTFhNmItMjFiMS00OWQ4LTk5ZDgtZWQzMDY4NTEzODRhIiB2YWx1ZT0iIiB4bWxucz0iaHR0cDovL3d3dy5ib2xkb25qYW1lcy5jb20vMjAwOC8wMS9zaWUvaW50ZXJuYWwvbGFiZWwiIC8+PGVsZW1lbnQgdWlkPSJjMjA2ZDVmYS1hZWUxLTRmNjQtODlkOS1mODFlNGQ3YjNhY2MiIHZhbHVlPSIiIHhtbG5zPSJodHRwOi8vd3d3LmJvbGRvbmphbWVzLmNvbS8yMDA4LzAxL3NpZS9pbnRlcm5hbC9sYWJlbCIgLz48L3Npc2w+PFVzZXJOYW1lPlVTXG5ycDAyNDE1ODI8L1VzZXJOYW1lPjxEYXRlVGltZT4yLzEyLzIwMjAgMzoyODo1NyBQTTwvRGF0ZVRpbWU+PExhYmVsU3RyaW5nPk9yaWdpbiBKdXJpc2RpY3Rpb246IFVTICB8IFJheXRoZW9uIFByb3ByaWV0YXJ5IHwgUGVyIEN1cnJlbnQgUmF5dGhlb24gUG9saWN5IChSUC1PR0MtMDM1KSB8IFVTLUlUQVIgQ29udHJvbGxlZCB8IFBlciBDdXJyZW50IFJheXRoZW9uIFBvbGljeSAoUEktT0dDLUdUQy01MDA0KTwvTGFiZWxTdHJpbmc+PC9pdGVtPjxpdGVtPjxzaXNsIHNpc2xWZXJzaW9uPSIwIiBwb2xpY3k9ImNkZTUzYWMxLWJmNWYtNGFhZS05Y2YxLTA3NTA5ZTIzYTRiMCIgb3JpZ2luPSJ1c2VyU2VsZWN0ZWQiPjxlbGVtZW50IHVpZD0iYmJhOTRjNjUtYWMzZC00ZjM0LWIyZTEtOGRlMTFlZjZmMDFjIiB2YWx1ZT0iIiB4bWxucz0iaHR0cDovL3d3dy5ib2xkb25qYW1lcy5jb20vMjAwOC8wMS9zaWUvaW50ZXJuYWwvbGFiZWwiIC8+PGVsZW1lbnQgdWlkPSIwMTJlYjIyYy03NmNhLTRlNGYtOGFiOS1mYWJiMDU0YWUxNDAiIHZhbHVlPSIiIHhtbG5zPSJodHRwOi8vd3d3LmJvbGRvbmphbWVzLmNvbS8yMDA4LzAxL3NpZS9pbnRlcm5hbC9sYWJlbCIgLz48ZWxlbWVudCB1aWQ9ImFhZmM5YTk1LWVlNWQtNDg3Yy05YzRlLTY3YTUzODBmMjk5MSIgdmFsdWU9IiIgeG1sbnM9Imh0dHA6Ly93d3cuYm9sZG9uamFtZXMuY29tLzIwMDgvMDEvc2llL2ludGVybmFsL2xhYmVsIiAvPjxlbGVtZW50IHVpZD0iYmMyYjdjMDEtNmRiMS00ZTdkLTg4ZDEtZmM2MTY3NGY4NmZkIiB2YWx1ZT0iIiB4bWxucz0iaHR0cDovL3d3dy5ib2xkb25qYW1lcy5jb20vMjAwOC8wMS9zaWUvaW50ZXJuYWwvbGFiZWwiIC8+PGVsZW1lbnQgdWlkPSI5MmU5OTNhMy1hZjMyLTRhZmItYWExOS0zYTQ5Y2RiODJjN2EiIHZhbHVlPSIiIHhtbG5zPSJodHRwOi8vd3d3LmJvbGRvbmphbWVzLmNvbS8yMDA4LzAxL3NpZS9pbnRlcm5hbC9sYWJlbCIgLz48L3Npc2w+PFVzZXJOYW1lPlVTXG5ycDAyNDE1ODI8L1VzZXJOYW1lPjxEYXRlVGltZT4yLzE0LzIwMjAgNDo0Mjo0NCBQTTwvRGF0ZVRpbWU+PExhYmVsU3RyaW5nPk9yaWdpbiBKdXJpc2RpY3Rpb246IFVTICB8IFJheXRoZW9uIE1vc3QgUHJpdmF0ZSB8IFBlciBDdXJyZW50IFJheXRoZW9uIFBvbGljeSAoUlAtT0dDLTAzNSkgfCBPdGhlciBJbmZvcm1hdGlvbiAoTm90IFJlcXVpcmluZyBhbiBFeHBvcnQgQ29udHJvbCBNYXJraW5nKSB8IE5vIG1hcmtpbmcgYXBwbGllZCBieSB0aGUgdG9vbDwvTGFiZWxTdHJpbmc+PC9pdGVtPjxpdGVtPjxzaXNsIHNpc2xWZXJzaW9uPSIwIiBwb2xpY3k9ImNkZTUzYWMxLWJmNWYtNGFhZS05Y2YxLTA3NTA5ZTIzYTRiMCIgb3JpZ2luPSJ1c2VyU2VsZWN0ZWQiPjxlbGVtZW50IHVpZD0iYmJhOTRjNjUtYWMzZC00ZjM0LWIyZTEtOGRlMTFlZjZmMDFjIiB2YWx1ZT0iIiB4bWxucz0iaHR0cDovL3d3dy5ib2xkb25qYW1lcy5jb20vMjAwOC8wMS9zaWUvaW50ZXJuYWwvbGFiZWwiIC8+PGVsZW1lbnQgdWlkPSI5OTdhNzE2ZS1jMDNmLTQzYjEtYTViMC1kNmNkMDRlOWJhNDAiIHZhbHVlPSIiIHhtbG5zPSJodHRwOi8vd3d3LmJvbGRvbmphbWVzLmNvbS8yMDA4LzAxL3NpZS9pbnRlcm5hbC9sYWJlbCIgLz48ZWxlbWVudCB1aWQ9ImFhZmM5YTk1LWVlNWQtNDg3Yy05YzRlLTY3YTUzODBmMjk5MSIgdmFsdWU9IiIgeG1sbnM9Imh0dHA6Ly93d3cuYm9sZG9uamFtZXMuY29tLzIwMDgvMDEvc2llL2ludGVybmFsL2xhYmVsIiAvPjxlbGVtZW50IHVpZD0iZmI5OTEzMDgtYTNkZS00MGE4LTk2N2ItMDkyMjMzNDI0MWJhIiB2YWx1ZT0iIiB4bWxucz0iaHR0cDovL3d3dy5ib2xkb25qYW1lcy5jb20vMjAwOC8wMS9zaWUvaW50ZXJuYWwvbGFiZWwiIC8+PGVsZW1lbnQgdWlkPSJjMjA2ZDVmYS1hZWUxLTRmNjQtODlkOS1mODFlNGQ3YjNhY2MiIHZhbHVlPSIiIHhtbG5zPSJodHRwOi8vd3d3LmJvbGRvbmphbWVzLmNvbS8yMDA4LzAxL3NpZS9pbnRlcm5hbC9sYWJlbCIgLz48L3Npc2w+PFVzZXJOYW1lPlVTXG5ycDAyNDE1ODI8L1VzZXJOYW1lPjxEYXRlVGltZT4yLzE0LzIwMjAgNjoyOTozNCBQTTwvRGF0ZVRpbWU+PExhYmVsU3RyaW5nPk9yaWdpbiBKdXJpc2RpY3Rpb246IFVTICB8IFJheXRoZW9uIFByb3ByaWV0YXJ5IHwgUGVyIEN1cnJlbnQgUmF5dGhlb24gUG9saWN5IChSUC1PR0MtMDM1KSB8IFVTLUV4cG9ydCBDb250cm9sbGVkIEp1cmlzZGljdGlvbiBVbmRldGVybWluZWQgfCBQZXIgQ3VycmVudCBSYXl0aGVvbiBQb2xpY3kgKFBJLU9HQy1HVEMtNTAwNCk8L0xhYmVsU3RyaW5nPjwvaXRlbT48aXRlbT48c2lzbCBzaXNsVmVyc2lvbj0iMCIgcG9saWN5PSJjZGU1M2FjMS1iZjVmLTRhYWUtOWNmMS0wNzUwOWUyM2E0YjAiIG9yaWdpbj0idXNlclNlbGVjdGVkIj48ZWxlbWVudCB1aWQ9ImJiYTk0YzY1LWFjM2QtNGYzNC1iMmUxLThkZTExZWY2ZjAxYyIgdmFsdWU9IiIgeG1sbnM9Imh0dHA6Ly93d3cuYm9sZG9uamFtZXMuY29tLzIwMDgvMDEvc2llL2ludGVybmFsL2xhYmVsIiAvPjxlbGVtZW50IHVpZD0iYWNmOWVjYzMtMGY0NS00MjM0LWE5MGQtZTQzNjhmYWNkOTgxIiB2YWx1ZT0iIiB4bWxucz0iaHR0cDovL3d3dy5ib2xkb25qYW1lcy5jb20vMjAwOC8wMS9zaWUvaW50ZXJuYWwvbGFiZWwiIC8+PGVsZW1lbnQgdWlkPSJhYWZjOWE5NS1lZTVkLTQ4N2MtOWM0ZS02N2E1MzgwZjI5OTEiIHZhbHVlPSIiIHhtbG5zPSJodHRwOi8vd3d3LmJvbGRvbmphbWVzLmNvbS8yMDA4LzAxL3NpZS9pbnRlcm5hbC9sYWJlbCIgLz48ZWxlbWVudCB1aWQ9ImZiOTkxMzA4LWEzZGUtNDBhOC05NjdiLTA5MjIzMzQyNDFiYSIgdmFsdWU9IiIgeG1sbnM9Imh0dHA6Ly93d3cuYm9sZG9uamFtZXMuY29tLzIwMDgvMDEvc2llL2ludGVybmFsL2xhYmVsIiAvPjxlbGVtZW50IHVpZD0iYzIwNmQ1ZmEtYWVlMS00ZjY0LTg5ZDktZjgxZTRkN2IzYWNjIiB2YWx1ZT0iIiB4bWxucz0iaHR0cDovL3d3dy5ib2xkb25qYW1lcy5jb20vMjAwOC8wMS9zaWUvaW50ZXJuYWwvbGFiZWwiIC8+PC9zaXNsPjxVc2VyTmFtZT5VU1xucnAwMjQxNTgyPC9Vc2VyTmFtZT48RGF0ZVRpbWU+Mi8xNy8yMDIwIDg6Mjg6MzEgUE08L0RhdGVUaW1lPjxMYWJlbFN0cmluZz5PcmlnaW4gSnVyaXNkaWN0aW9uOiBVUyAgfCBJbnRlcm5hbCBVc2UgT25seSB8IFBlciBDdXJyZW50IFJheXRoZW9uIFBvbGljeSAoUlAtT0dDLTAzNSkgfCBVUy1FeHBvcnQgQ29udHJvbGxlZCBKdXJpc2RpY3Rpb24gVW5kZXRlcm1pbmVkIHwgUGVyIEN1cnJlbnQgUmF5dGhlb24gUG9saWN5IChQSS1PR0MtR1RDLTUwMDQpPC9MYWJlbFN0cmluZz48L2l0ZW0+PGl0ZW0+PHNpc2wgc2lzbFZlcnNpb249IjAiIHBvbGljeT0iY2RlNTNhYzEtYmY1Zi00YWFlLTljZjEtMDc1MDllMjNhNGIwIiBvcmlnaW49InVzZXJTZWxlY3RlZCI+PGVsZW1lbnQgdWlkPSJiYmE5NGM2NS1hYzNkLTRmMzQtYjJlMS04ZGUxMWVmNmYwMWMiIHZhbHVlPSIiIHhtbG5zPSJodHRwOi8vd3d3LmJvbGRvbmphbWVzLmNvbS8yMDA4LzAxL3NpZS9pbnRlcm5hbC9sYWJlbCIgLz48ZWxlbWVudCB1aWQ9Ijk5N2E3MTZlLWMwM2YtNDNiMS1hNWIwLWQ2Y2QwNGU5YmE0MCIgdmFsdWU9IiIgeG1sbnM9Imh0dHA6Ly93d3cuYm9sZG9uamFtZXMuY29tLzIwMDgvMDEvc2llL2ludGVybmFsL2xhYmVsIiAvPjxlbGVtZW50IHVpZD0iYWFmYzlhOTUtZWU1ZC00ODdjLTljNGUtNjdhNTM4MGYyOTkxIiB2YWx1ZT0iIiB4bWxucz0iaHR0cDovL3d3dy5ib2xkb25qYW1lcy5jb20vMjAwOC8wMS9zaWUvaW50ZXJuYWwvbGFiZWwiIC8+PGVsZW1lbnQgdWlkPSJiYzJiN2MwMS02ZGIxLTRlN2QtODhkMS1mYzYxNjc0Zjg2ZmQiIHZhbHVlPSIiIHhtbG5zPSJodHRwOi8vd3d3LmJvbGRvbmphbWVzLmNvbS8yMDA4LzAxL3NpZS9pbnRlcm5hbC9sYWJlbCIgLz48ZWxlbWVudCB1aWQ9IjkyZTk5M2EzLWFmMzItNGFmYi1hYTE5LTNhNDljZGI4MmM3YSIgdmFsdWU9IiIgeG1sbnM9Imh0dHA6Ly93d3cuYm9sZG9uamFtZXMuY29tLzIwMDgvMDEvc2llL2ludGVybmFsL2xhYmVsIiAvPjwvc2lzbD48VXNlck5hbWU+VVNcbnJwMDI0MTU4MjwvVXNlck5hbWU+PERhdGVUaW1lPjIvMTgvMjAyMCA0OjU4OjI4IFBNPC9EYXRlVGltZT48TGFiZWxTdHJpbmc+T3JpZ2luIEp1cmlzZGljdGlvbjogVVMgIHwgUmF5dGhlb24gUHJvcHJpZXRhcnkgfCBQZXIgQ3VycmVudCBSYXl0aGVvbiBQb2xpY3kgKFJQLU9HQy0wMzUpIHwgT3RoZXIgSW5mb3JtYXRpb24gKE5vdCBSZXF1aXJpbmcgYW4gRXhwb3J0IENvbnRyb2wgTWFya2luZykgfCBObyBtYXJraW5nIGFwcGxpZWQgYnkgdGhlIHRvb2w8L0xhYmVsU3RyaW5nPjwvaXRlbT48aXRlbT48c2lzbCBzaXNsVmVyc2lvbj0iMCIgcG9saWN5PSJjZGU1M2FjMS1iZjVmLTRhYWUtOWNmMS0wNzUwOWUyM2E0YjAiIG9yaWdpbj0idXNlclNlbGVjdGVkIj48ZWxlbWVudCB1aWQ9ImJiYTk0YzY1LWFjM2QtNGYzNC1iMmUxLThkZTExZWY2ZjAxYyIgdmFsdWU9IiIgeG1sbnM9Imh0dHA6Ly93d3cuYm9sZG9uamFtZXMuY29tLzIwMDgvMDEvc2llL2ludGVybmFsL2xhYmVsIiAvPjxlbGVtZW50IHVpZD0iMDEyZWIyMmMtNzZjYS00ZTRmLThhYjktZmFiYjA1NGFlMTQwIiB2YWx1ZT0iIiB4bWxucz0iaHR0cDovL3d3dy5ib2xkb25qYW1lcy5jb20vMjAwOC8wMS9zaWUvaW50ZXJuYWwvbGFiZWwiIC8+PGVsZW1lbnQgdWlkPSJhYWZjOWE5NS1lZTVkLTQ4N2MtOWM0ZS02N2E1MzgwZjI5OTEiIHZhbHVlPSIiIHhtbG5zPSJodHRwOi8vd3d3LmJvbGRvbmphbWVzLmNvbS8yMDA4LzAxL3NpZS9pbnRlcm5hbC9sYWJlbCIgLz48ZWxlbWVudCB1aWQ9ImZiOTkxMzA4LWEzZGUtNDBhOC05NjdiLTA5MjIzMzQyNDFiYSIgdmFsdWU9IiIgeG1sbnM9Imh0dHA6Ly93d3cuYm9sZG9uamFtZXMuY29tLzIwMDgvMDEvc2llL2ludGVybmFsL2xhYmVsIiAvPjxlbGVtZW50IHVpZD0iYzIwNmQ1ZmEtYWVlMS00ZjY0LTg5ZDktZjgxZTRkN2IzYWNjIiB2YWx1ZT0iIiB4bWxucz0iaHR0cDovL3d3dy5ib2xkb25qYW1lcy5jb20vMjAwOC8wMS9zaWUvaW50ZXJuYWwvbGFiZWwiIC8+PC9zaXNsPjxVc2VyTmFtZT5VU1xucnAwMjQxNTgyPC9Vc2VyTmFtZT48RGF0ZVRpbWU+Mi8xOC8yMDIwIDU6MDA6MTYgUE08L0RhdGVUaW1lPjxMYWJlbFN0cmluZz5PcmlnaW4gSnVyaXNkaWN0aW9uOiBVUyAgfCBSYXl0aGVvbiBNb3N0IFByaXZhdGUgfCBQZXIgQ3VycmVudCBSYXl0aGVvbiBQb2xpY3kgKFJQLU9HQy0wMzUpIHwgVVMtRXhwb3J0IENvbnRyb2xsZWQgSnVyaXNkaWN0aW9uIFVuZGV0ZXJtaW5lZCB8IFBlciBDdXJyZW50IFJheXRoZW9uIFBvbGljeSAoUEktT0dDLUdUQy01MDA0KTwvTGFiZWxTdHJpbmc+PC9pdGVtPjxpdGVtPjxzaXNsIHNpc2xWZXJzaW9uPSIwIiBwb2xpY3k9ImNkZTUzYWMxLWJmNWYtNGFhZS05Y2YxLTA3NTA5ZTIzYTRiMCIgb3JpZ2luPSJ1c2VyU2VsZWN0ZWQiPjxlbGVtZW50IHVpZD0iYmJhOTRjNjUtYWMzZC00ZjM0LWIyZTEtOGRlMTFlZjZmMDFjIiB2YWx1ZT0iIiB4bWxucz0iaHR0cDovL3d3dy5ib2xkb25qYW1lcy5jb20vMjAwOC8wMS9zaWUvaW50ZXJuYWwvbGFiZWwiIC8+PGVsZW1lbnQgdWlkPSJhY2Y5ZWNjMy0wZjQ1LTQyMzQtYTkwZC1lNDM2OGZhY2Q5ODEiIHZhbHVlPSIiIHhtbG5zPSJodHRwOi8vd3d3LmJvbGRvbmphbWVzLmNvbS8yMDA4LzAxL3NpZS9pbnRlcm5hbC9sYWJlbCIgLz48ZWxlbWVudCB1aWQ9ImFhZmM5YTk1LWVlNWQtNDg3Yy05YzRlLTY3YTUzODBmMjk5MSIgdmFsdWU9IiIgeG1sbnM9Imh0dHA6Ly93d3cuYm9sZG9uamFtZXMuY29tLzIwMDgvMDEvc2llL2ludGVybmFsL2xhYmVsIiAvPjxlbGVtZW50IHVpZD0iYmMyYjdjMDEtNmRiMS00ZTdkLTg4ZDEtZmM2MTY3NGY4NmZkIiB2YWx1ZT0iIiB4bWxucz0iaHR0cDovL3d3dy5ib2xkb25qYW1lcy5jb20vMjAwOC8wMS9zaWUvaW50ZXJuYWwvbGFiZWwiIC8+PGVsZW1lbnQgdWlkPSI5MmU5OTNhMy1hZjMyLTRhZmItYWExOS0zYTQ5Y2RiODJjN2EiIHZhbHVlPSIiIHhtbG5zPSJodHRwOi8vd3d3LmJvbGRvbmphbWVzLmNvbS8yMDA4LzAxL3NpZS9pbnRlcm5hbC9sYWJlbCIgLz48L3Npc2w+PFVzZXJOYW1lPlVTXG5ycDAyNDE1ODI8L1VzZXJOYW1lPjxEYXRlVGltZT4zLzcvMjAyMCA4OjIzOjM2IFBNPC9EYXRlVGltZT48TGFiZWxTdHJpbmc+T3JpZ2luIEp1cmlzZGljdGlvbjogVVMgIHwgSW50ZXJuYWwgVXNlIE9ubHkgfCBQZXIgQ3VycmVudCBSYXl0aGVvbiBQb2xpY3kgKFJQLU9HQy0wMzUpIHwgT3RoZXIgSW5mb3JtYXRpb24gKE5vdCBSZXF1aXJpbmcgYW4gRXhwb3J0IENvbnRyb2wgTWFya2luZykgfCBObyBtYXJraW5nIGFwcGxpZWQgYnkgdGhlIHRvb2w8L0xhYmVsU3RyaW5nPjwvaXRlbT48aXRlbT48c2lzbCBzaXNsVmVyc2lvbj0iMCIgcG9saWN5PSJjZGU1M2FjMS1iZjVmLTRhYWUtOWNmMS0wNzUwOWUyM2E0YjAiIG9yaWdpbj0idXNlclNlbGVjdGVkIj48ZWxlbWVudCB1aWQ9ImJiYTk0YzY1LWFjM2QtNGYzNC1iMmUxLThkZTExZWY2ZjAxYyIgdmFsdWU9IiIgeG1sbnM9Imh0dHA6Ly93d3cuYm9sZG9uamFtZXMuY29tLzIwMDgvMDEvc2llL2ludGVybmFsL2xhYmVsIiAvPjxlbGVtZW50IHVpZD0iOTk3YTcxNmUtYzAzZi00M2IxLWE1YjAtZDZjZDA0ZTliYTQwIiB2YWx1ZT0iIiB4bWxucz0iaHR0cDovL3d3dy5ib2xkb25qYW1lcy5jb20vMjAwOC8wMS9zaWUvaW50ZXJuYWwvbGFiZWwiIC8+PGVsZW1lbnQgdWlkPSJhYWZjOWE5NS1lZTVkLTQ4N2MtOWM0ZS02N2E1MzgwZjI5OTEiIHZhbHVlPSIiIHhtbG5zPSJodHRwOi8vd3d3LmJvbGRvbmphbWVzLmNvbS8yMDA4LzAxL3NpZS9pbnRlcm5hbC9sYWJlbCIgLz48ZWxlbWVudCB1aWQ9ImZiOTkxMzA4LWEzZGUtNDBhOC05NjdiLTA5MjIzMzQyNDFiYSIgdmFsdWU9IiIgeG1sbnM9Imh0dHA6Ly93d3cuYm9sZG9uamFtZXMuY29tLzIwMDgvMDEvc2llL2ludGVybmFsL2xhYmVsIiAvPjxlbGVtZW50IHVpZD0iYzIwNmQ1ZmEtYWVlMS00ZjY0LTg5ZDktZjgxZTRkN2IzYWNjIiB2YWx1ZT0iIiB4bWxucz0iaHR0cDovL3d3dy5ib2xkb25qYW1lcy5jb20vMjAwOC8wMS9zaWUvaW50ZXJuYWwvbGFiZWwiIC8+PC9zaXNsPjxVc2VyTmFtZT5VU1xucnAwMjQxNTgyPC9Vc2VyTmFtZT48RGF0ZVRpbWU+My83LzIwMjAgODoyNDo0OSBQTTwvRGF0ZVRpbWU+PExhYmVsU3RyaW5nPk9yaWdpbiBKdXJpc2RpY3Rpb246IFVTICB8IFJheXRoZW9uIFByb3ByaWV0YXJ5IHwgUGVyIEN1cnJlbnQgUmF5dGhlb24gUG9saWN5IChSUC1PR0MtMDM1KSB8IFVTLUV4cG9ydCBDb250cm9sbGVkIEp1cmlzZGljdGlvbiBVbmRldGVybWluZWQgfCBQZXIgQ3VycmVudCBSYXl0aGVvbiBQb2xpY3kgKFBJLU9HQy1HVEMtNTAwNCk8L0xhYmVsU3RyaW5nPjwvaXRlbT48aXRlbT48c2lzbCBzaXNsVmVyc2lvbj0iMCIgcG9saWN5PSJjZGU1M2FjMS1iZjVmLTRhYWUtOWNmMS0wNzUwOWUyM2E0YjAiIG9yaWdpbj0idXNlclNlbGVjdGVkIj48ZWxlbWVudCB1aWQ9ImJiYTk0YzY1LWFjM2QtNGYzNC1iMmUxLThkZTExZWY2ZjAxYyIgdmFsdWU9IiIgeG1sbnM9Imh0dHA6Ly93d3cuYm9sZG9uamFtZXMuY29tLzIwMDgvMDEvc2llL2ludGVybmFsL2xhYmVsIiAvPjxlbGVtZW50IHVpZD0iZmI5OTEzMDgtYTNkZS00MGE4LTk2N2ItMDkyMjMzNDI0MWJhIiB2YWx1ZT0iIiB4bWxucz0iaHR0cDovL3d3dy5ib2xkb25qYW1lcy5jb20vMjAwOC8wMS9zaWUvaW50ZXJuYWwvbGFiZWwiIC8+PGVsZW1lbnQgdWlkPSJjMjA2ZDVmYS1hZWUxLTRmNjQtODlkOS1mODFlNGQ3YjNhY2MiIHZhbHVlPSIiIHhtbG5zPSJodHRwOi8vd3d3LmJvbGRvbmphbWVzLmNvbS8yMDA4LzAxL3NpZS9pbnRlcm5hbC9sYWJlbCIgLz48ZWxlbWVudCB1aWQ9ImFjZjllY2MzLTBmNDUtNDIzNC1hOTBkLWU0MzY4ZmFjZDk4MSIgdmFsdWU9IiIgeG1sbnM9Imh0dHA6Ly93d3cuYm9sZG9uamFtZXMuY29tLzIwMDgvMDEvc2llL2ludGVybmFsL2xhYmVsIiAvPjxlbGVtZW50IHVpZD0iYWFmYzlhOTUtZWU1ZC00ODdjLTljNGUtNjdhNTM4MGYyOTkxIiB2YWx1ZT0iIiB4bWxucz0iaHR0cDovL3d3dy5ib2xkb25qYW1lcy5jb20vMjAwOC8wMS9zaWUvaW50ZXJuYWwvbGFiZWwiIC8+PC9zaXNsPjxVc2VyTmFtZT5VU1wxMTAzMDg1PC9Vc2VyTmFtZT48RGF0ZVRpbWU+My8xMi8yMDIwIDY6MjM6MjMgUE08L0RhdGVUaW1lPjxMYWJlbFN0cmluZz5PcmlnaW4gSnVyaXNkaWN0aW9uOiBVUyAgfCBJbnRlcm5hbCBVc2UgT25seSB8IFBlciBDdXJyZW50IFJheXRoZW9uIFBvbGljeSAoUlAtT0dDLTAzNSkgfCBVUy1FeHBvcnQgQ29udHJvbGxlZCBKdXJpc2RpY3Rpb24gVW5kZXRlcm1pbmVkIHwgUGVyIEN1cnJlbnQgUmF5dGhlb24gUG9saWN5IChQSS1PR0MtR1RDLTUwMDQpPC9MYWJlbFN0cmluZz48L2l0ZW0+PGl0ZW0+PHNpc2wgc2lzbFZlcnNpb249IjAiIHBvbGljeT0iY2RlNTNhYzEtYmY1Zi00YWFlLTljZjEtMDc1MDllMjNhNGIwIiBvcmlnaW49InVzZXJTZWxlY3RlZCIgLz48VXNlck5hbWU+VVNcMTEwMzA4NTwvVXNlck5hbWU+PERhdGVUaW1lPjMvMTMvMjAyMCAxMDowMjo0NCBQTTwvRGF0ZVRpbWU+PExhYmVsU3RyaW5nPlRoaXMgYXJ0aWZhY3QgaGFzIG5vIGNsYXNzaWZpY2F0aW9uLjwvTGFiZWxTdHJpbmc+PC9pdGVtPjxpdGVtPjxzaXNsIHNpc2xWZXJzaW9uPSIwIiBwb2xpY3k9ImNkZTUzYWMxLWJmNWYtNGFhZS05Y2YxLTA3NTA5ZTIzYTRiMCIgb3JpZ2luPSJ1c2VyU2VsZWN0ZWQiPjxlbGVtZW50IHVpZD0iMTVmZWZhMWMtYWY2Ny00ZWJmLWE3MWQtZjAxNjIxMTY4OTYyIiB2YWx1ZT0iIiB4bWxucz0iaHR0cDovL3d3dy5ib2xkb25qYW1lcy5jb20vMjAwOC8wMS9zaWUvaW50ZXJuYWwvbGFiZWwiIC8+PGVsZW1lbnQgdWlkPSJhYWZjOWE5NS1lZTVkLTQ4N2MtOWM0ZS02N2E1MzgwZjI5OTEiIHZhbHVlPSIiIHhtbG5zPSJodHRwOi8vd3d3LmJvbGRvbmphbWVzLmNvbS8yMDA4LzAxL3NpZS9pbnRlcm5hbC9sYWJlbCIgLz48ZWxlbWVudCB1aWQ9ImJiYTk0YzY1LWFjM2QtNGYzNC1iMmUxLThkZTExZWY2ZjAxYyIgdmFsdWU9IiIgeG1sbnM9Imh0dHA6Ly93d3cuYm9sZG9uamFtZXMuY29tLzIwMDgvMDEvc2llL2ludGVybmFsL2xhYmVsIiAvPjxlbGVtZW50IHVpZD0iYmMyYjdjMDEtNmRiMS00ZTdkLTg4ZDEtZmM2MTY3NGY4NmZkIiB2YWx1ZT0iIiB4bWxucz0iaHR0cDovL3d3dy5ib2xkb25qYW1lcy5jb20vMjAwOC8wMS9zaWUvaW50ZXJuYWwvbGFiZWwiIC8+PGVsZW1lbnQgdWlkPSI5MmU5OTNhMy1hZjMyLTRhZmItYWExOS0zYTQ5Y2RiODJjN2EiIHZhbHVlPSIiIHhtbG5zPSJodHRwOi8vd3d3LmJvbGRvbmphbWVzLmNvbS8yMDA4LzAxL3NpZS9pbnRlcm5hbC9sYWJlbCIgLz48L3Npc2w+PFVzZXJOYW1lPlVTXDExMDMwODU8L1VzZXJOYW1lPjxEYXRlVGltZT4zLzEzLzIwMjAgMTA6MDU6NDQgUE08L0RhdGVUaW1lPjxMYWJlbFN0cmluZz5PcmlnaW4gSnVyaXNkaWN0aW9uOiBVUyAgfCBUaGlyZCBQYXJ0eSBQcm9wcmlldGFyeSAtIE5lZWQgdG8gS25vdyB8IFBlciBDdXJyZW50IFJheXRoZW9uIFBvbGljeSAoUlAtT0dDLTAzNSkgfCBPdGhlciBJbmZvcm1hdGlvbiAoTm90IFJlcXVpcmluZyBhbiBFeHBvcnQgQ29udHJvbCBNYXJraW5nKSB8IE5vIG1hcmtpbmcgYXBwbGllZCBieSB0aGUgdG9vbDwvTGFiZWxTdHJpbmc+PC9pdGVtPjxpdGVtPjxzaXNsIHNpc2xWZXJzaW9uPSIwIiBwb2xpY3k9ImNkZTUzYWMxLWJmNWYtNGFhZS05Y2YxLTA3NTA5ZTIzYTRiMCIgb3JpZ2luPSJ1c2VyU2VsZWN0ZWQiPjxlbGVtZW50IHVpZD0iYmJhOTRjNjUtYWMzZC00ZjM0LWIyZTEtOGRlMTFlZjZmMDFjIiB2YWx1ZT0iIiB4bWxucz0iaHR0cDovL3d3dy5ib2xkb25qYW1lcy5jb20vMjAwOC8wMS9zaWUvaW50ZXJuYWwvbGFiZWwiIC8+PGVsZW1lbnQgdWlkPSJiYzJiN2MwMS02ZGIxLTRlN2QtODhkMS1mYzYxNjc0Zjg2ZmQiIHZhbHVlPSIiIHhtbG5zPSJodHRwOi8vd3d3LmJvbGRvbmphbWVzLmNvbS8yMDA4LzAxL3NpZS9pbnRlcm5hbC9sYWJlbCIgLz48ZWxlbWVudCB1aWQ9IjkyZTk5M2EzLWFmMzItNGFmYi1hYTE5LTNhNDljZGI4MmM3YSIgdmFsdWU9IiIgeG1sbnM9Imh0dHA6Ly93d3cuYm9sZG9uamFtZXMuY29tLzIwMDgvMDEvc2llL2ludGVybmFsL2xhYmVsIiAvPjxlbGVtZW50IHVpZD0iYWNmOWVjYzMtMGY0NS00MjM0LWE5MGQtZTQzNjhmYWNkOTgxIiB2YWx1ZT0iIiB4bWxucz0iaHR0cDovL3d3dy5ib2xkb25qYW1lcy5jb20vMjAwOC8wMS9zaWUvaW50ZXJuYWwvbGFiZWwiIC8+PGVsZW1lbnQgdWlkPSJhYWZjOWE5NS1lZTVkLTQ4N2MtOWM0ZS02N2E1MzgwZjI5OTEiIHZhbHVlPSIiIHhtbG5zPSJodHRwOi8vd3d3LmJvbGRvbmphbWVzLmNvbS8yMDA4LzAxL3NpZS9pbnRlcm5hbC9sYWJlbCIgLz48L3Npc2w+PFVzZXJOYW1lPlVTXG5ycDAyNDE1ODI8L1VzZXJOYW1lPjxEYXRlVGltZT4zLzIzLzIwMjAgNzo1ODoxOSBQTTwvRGF0ZVRpbWU+PExhYmVsU3RyaW5nPk9yaWdpbiBKdXJpc2RpY3Rpb246IFVTICB8IEludGVybmFsIFVzZSBPbmx5IHwgUGVyIEN1cnJlbnQgUmF5dGhlb24gUG9saWN5IChSUC1PR0MtMDM1KSB8IE90aGVyIEluZm9ybWF0aW9uIChOb3QgUmVxdWlyaW5nIGFuIEV4cG9ydCBDb250cm9sIE1hcmtpbmcpIHwgTm8gbWFya2luZyBhcHBsaWVkIGJ5IHRoZSB0b29sPC9MYWJlbFN0cmluZz48L2l0ZW0+PGl0ZW0+PHNpc2wgc2lzbFZlcnNpb249IjAiIHBvbGljeT0iY2RlNTNhYzEtYmY1Zi00YWFlLTljZjEtMDc1MDllMjNhNGIwIiBvcmlnaW49InVzZXJTZWxlY3RlZCI+PGVsZW1lbnQgdWlkPSJiYmE5NGM2NS1hYzNkLTRmMzQtYjJlMS04ZGUxMWVmNmYwMWMiIHZhbHVlPSIiIHhtbG5zPSJodHRwOi8vd3d3LmJvbGRvbmphbWVzLmNvbS8yMDA4LzAxL3NpZS9pbnRlcm5hbC9sYWJlbCIgLz48ZWxlbWVudCB1aWQ9ImJjMmI3YzAxLTZkYjEtNGU3ZC04OGQxLWZjNjE2NzRmODZmZCIgdmFsdWU9IiIgeG1sbnM9Imh0dHA6Ly93d3cuYm9sZG9uamFtZXMuY29tLzIwMDgvMDEvc2llL2ludGVybmFsL2xhYmVsIiAvPjxlbGVtZW50IHVpZD0iOTJlOTkzYTMtYWYzMi00YWZiLWFhMTktM2E0OWNkYjgyYzdhIiB2YWx1ZT0iIiB4bWxucz0iaHR0cDovL3d3dy5ib2xkb25qYW1lcy5jb20vMjAwOC8wMS9zaWUvaW50ZXJuYWwvbGFiZWwiIC8+PGVsZW1lbnQgdWlkPSIxNWZlZmExYy1hZjY3LTRlYmYtYTcxZC1mMDE2MjExNjg5NjIiIHZhbHVlPSIiIHhtbG5zPSJodHRwOi8vd3d3LmJvbGRvbmphbWVzLmNvbS8yMDA4LzAxL3NpZS9pbnRlcm5hbC9sYWJlbCIgLz48ZWxlbWVudCB1aWQ9ImFhZmM5YTk1LWVlNWQtNDg3Yy05YzRlLTY3YTUzODBmMjk5MSIgdmFsdWU9IiIgeG1sbnM9Imh0dHA6Ly93d3cuYm9sZG9uamFtZXMuY29tLzIwMDgvMDEvc2llL2ludGVybmFsL2xhYmVsIiAvPjwvc2lzbD48VXNlck5hbWU+VVNcbnJwMDI0MTU4MjwvVXNlck5hbWU+PERhdGVUaW1lPjMvMjMvMjAyMCA4OjQ4OjA4IFBNPC9EYXRlVGltZT48TGFiZWxTdHJpbmc+T3JpZ2luIEp1cmlzZGljdGlvbjogVVMgIHwgVGhpcmQgUGFydHkgUHJvcHJpZXRhcnkgLSBOZWVkIHRvIEtub3cgfCBQZXIgQ3VycmVudCBSYXl0aGVvbiBQb2xpY3kgKFJQLU9HQy0wMzUpIHwgT3RoZXIgSW5mb3JtYXRpb24gKE5vdCBSZXF1aXJpbmcgYW4gRXhwb3J0IENvbnRyb2wgTWFya2luZykgfCBObyBtYXJraW5nIGFwcGxpZWQgYnkgdGhlIHRvb2w8L0xhYmVsU3RyaW5nPjwvaXRlbT48aXRlbT48c2lzbCBzaXNsVmVyc2lvbj0iMCIgcG9saWN5PSJjZGU1M2FjMS1iZjVmLTRhYWUtOWNmMS0wNzUwOWUyM2E0YjAiIG9yaWdpbj0idXNlclNlbGVjdGVkIiAvPjxVc2VyTmFtZT5VU1wxMTAzMDg1PC9Vc2VyTmFtZT48RGF0ZVRpbWU+My8yMy8yMDIwIDEwOjE1OjQwIFBNPC9EYXRlVGltZT48TGFiZWxTdHJpbmc+VGhpcyBhcnRpZmFjdCBoYXMgbm8gY2xhc3NpZmljYXRpb24uPC9MYWJlbFN0cmluZz48L2l0ZW0+PGl0ZW0+PHNpc2wgc2lzbFZlcnNpb249IjAiIHBvbGljeT0iY2RlNTNhYzEtYmY1Zi00YWFlLTljZjEtMDc1MDllMjNhNGIwIiBvcmlnaW49ImRlZmF1bHRWYWx1ZSI+PGVsZW1lbnQgdWlkPSJiYmE5NGM2NS1hYzNkLTRmMzQtYjJlMS04ZGUxMWVmNmYwMWMiIHZhbHVlPSIiIHhtbG5zPSJodHRwOi8vd3d3LmJvbGRvbmphbWVzLmNvbS8yMDA4LzAxL3NpZS9pbnRlcm5hbC9sYWJlbCIgLz48L3Npc2w+PFVzZXJOYW1lPlVTXG5ycDAyNDE1ODI8L1VzZXJOYW1lPjxEYXRlVGltZT40LzIwLzIwMjAgNDoyOToyMyBQTTwvRGF0ZVRpbWU+PExhYmVsU3RyaW5nPk9yaWdpbiBKdXJpc2RpY3Rpb246IFVTIDwvTGFiZWxTdHJpbmc+PC9pdGVtPjxpdGVtPjxzaXNsIHNpc2xWZXJzaW9uPSIwIiBwb2xpY3k9ImNkZTUzYWMxLWJmNWYtNGFhZS05Y2YxLTA3NTA5ZTIzYTRiMCIgb3JpZ2luPSJ1c2VyU2VsZWN0ZWQiIC8+PFVzZXJOYW1lPlVTXDExMDMwODU8L1VzZXJOYW1lPjxEYXRlVGltZT40LzIwLzIwMjAgNjozMjo1MCBQTTwvRGF0ZVRpbWU+PExhYmVsU3RyaW5nPlRoaXMgYXJ0aWZhY3QgaGFzIG5vIGNsYXNzaWZpY2F0aW9uLjwvTGFiZWxTdHJpbmc+PC9pdGVtPjxpdGVtPjxzaXNsIHNpc2xWZXJzaW9uPSIwIiBwb2xpY3k9ImNkZTUzYWMxLWJmNWYtNGFhZS05Y2YxLTA3NTA5ZTIzYTRiMCIgb3JpZ2luPSJkZWZhdWx0VmFsdWUiPjxlbGVtZW50IHVpZD0iYmJhOTRjNjUtYWMzZC00ZjM0LWIyZTEtOGRlMTFlZjZmMDFjIiB2YWx1ZT0iIiB4bWxucz0iaHR0cDovL3d3dy5ib2xkb25qYW1lcy5jb20vMjAwOC8wMS9zaWUvaW50ZXJuYWwvbGFiZWwiIC8+PC9zaXNsPjxVc2VyTmFtZT5VU1x2YWExMDUwPC9Vc2VyTmFtZT48RGF0ZVRpbWU+MTIvMTYvMjAyMCA1OjIyOjIzIFBNPC9EYXRlVGltZT48TGFiZWxTdHJpbmc+T3JpZ2luIEp1cmlzZGljdGlvbjogVVMgPC9MYWJlbFN0cmluZz48L2l0ZW0+PGl0ZW0+PHNpc2wgc2lzbFZlcnNpb249IjAiIHBvbGljeT0iY2RlNTNhYzEtYmY1Zi00YWFlLTljZjEtMDc1MDllMjNhNGIwIiBvcmlnaW49InVzZXJTZWxlY3RlZCI+PGVsZW1lbnQgdWlkPSJiYmE5NGM2NS1hYzNkLTRmMzQtYjJlMS04ZGUxMWVmNmYwMWMiIHZhbHVlPSIiIHhtbG5zPSJodHRwOi8vd3d3LmJvbGRvbmphbWVzLmNvbS8yMDA4LzAxL3NpZS9pbnRlcm5hbC9sYWJlbCIgLz48ZWxlbWVudCB1aWQ9ImRlY2VjYmQ2LWRhM2ItNDZmZS04ZjAwLWY5ZDlkZWVhMmVlMSIgdmFsdWU9IiIgeG1sbnM9Imh0dHA6Ly93d3cuYm9sZG9uamFtZXMuY29tLzIwMDgvMDEvc2llL2ludGVybmFsL2xhYmVsIiAvPjxlbGVtZW50IHVpZD0iYmJiZjdiZjQtNGY0Zi00MTg5LTljNWUtNjUwMTVkZThhNmFkIiB2YWx1ZT0iIiB4bWxucz0iaHR0cDovL3d3dy5ib2xkb25qYW1lcy5jb20vMjAwOC8wMS9zaWUvaW50ZXJuYWwvbGFiZWwiIC8+PGVsZW1lbnQgdWlkPSJmYjk5MTMwOC1hM2RlLTQwYTgtOTY3Yi0wOTIyMzM0MjQxYmEiIHZhbHVlPSIiIHhtbG5zPSJodHRwOi8vd3d3LmJvbGRvbmphbWVzLmNvbS8yMDA4LzAxL3NpZS9pbnRlcm5hbC9sYWJlbCIgLz48ZWxlbWVudCB1aWQ9ImMyMDZkNWZhLWFlZTEtNGY2NC04OWQ5LWY4MWU0ZDdiM2FjYyIgdmFsdWU9IiIgeG1sbnM9Imh0dHA6Ly93d3cuYm9sZG9uamFtZXMuY29tLzIwMDgvMDEvc2llL2ludGVybmFsL2xhYmVsIiAvPjwvc2lzbD48VXNlck5hbWU+VVNcdmFhMTA1MDwvVXNlck5hbWU+PERhdGVUaW1lPjEyLzE3LzIwMjAgMTo1NDo0NiBQTTwvRGF0ZVRpbWU+PExhYmVsU3RyaW5nPk9yaWdpbiBKdXJpc2RpY3Rpb246IFVTICB8IFVucmVzdHJpY3RlZCBDb250ZW50IHwgTm8gbWFya2luZyBhcHBsaWVkIGJ5IHRoaXMgdG9vbCB8IFVTLUV4cG9ydCBDb250cm9sbGVkIEp1cmlzZGljdGlvbiBVbmRldGVybWluZWQgfCBQZXIgQ3VycmVudCBSYXl0aGVvbiBQb2xpY3kgKFBJLU9HQy1HVEMtNTAwNCk8L0xhYmVsU3RyaW5nPjwvaXRlbT48aXRlbT48c2lzbCBzaXNsVmVyc2lvbj0iMCIgcG9saWN5PSJjZGU1M2FjMS1iZjVmLTRhYWUtOWNmMS0wNzUwOWUyM2E0YjAiIG9yaWdpbj0idXNlclNlbGVjdGVkIiAvPjxVc2VyTmFtZT5VU1wxMTYxMTEzPC9Vc2VyTmFtZT48RGF0ZVRpbWU+Ni8xLzIwMjMgMjo0OTo1NCBQTTwvRGF0ZVRpbWU+PExhYmVsU3RyaW5nPlRoaXMgYXJ0aWZhY3QgaGFzIG5vIGNsYXNzaWZpY2F0aW9uLjwvTGFiZWxTdHJpbmc+PC9pdGVtPjxpdGVtPjxzaXNsIHNpc2xWZXJzaW9uPSIwIiBwb2xpY3k9ImNkZTUzYWMxLWJmNWYtNGFhZS05Y2YxLTA3NTA5ZTIzYTRiMCIgb3JpZ2luPSJ1c2VyU2VsZWN0ZWQiPjxlbGVtZW50IHVpZD0iZGVjZWNiZDYtZGEzYi00NmZlLThmMDAtZjlkOWRlZWEyZWUxIiB2YWx1ZT0iIiB4bWxucz0iaHR0cDovL3d3dy5ib2xkb25qYW1lcy5jb20vMjAwOC8wMS9zaWUvaW50ZXJuYWwvbGFiZWwiIC8+PGVsZW1lbnQgdWlkPSJhNGE5ZjM4Mi04Y2VjLTQwYmItYTljMy1jMTg3NmRlZDlkZWUiIHZhbHVlPSIiIHhtbG5zPSJodHRwOi8vd3d3LmJvbGRvbmphbWVzLmNvbS8yMDA4LzAxL3NpZS9pbnRlcm5hbC9sYWJlbCIgLz48ZWxlbWVudCB1aWQ9ImJiYTk0YzY1LWFjM2QtNGYzNC1iMmUxLThkZTExZWY2ZjAxYyIgdmFsdWU9IiIgeG1sbnM9Imh0dHA6Ly93d3cuYm9sZG9uamFtZXMuY29tLzIwMDgvMDEvc2llL2ludGVybmFsL2xhYmVsIiAvPjxlbGVtZW50IHVpZD0iZDc1OWNkN2EtYjU3Yy00MmU0LTlhNDktOWI4MmEyMzM3NTc5IiB2YWx1ZT0iIiB4bWxucz0iaHR0cDovL3d3dy5ib2xkb25qYW1lcy5jb20vMjAwOC8wMS9zaWUvaW50ZXJuYWwvbGFiZWwiIC8+PGVsZW1lbnQgdWlkPSI5MmU5OTNhMy1hZjMyLTRhZmItYWExOS0zYTQ5Y2RiODJjN2EiIHZhbHVlPSIiIHhtbG5zPSJodHRwOi8vd3d3LmJvbGRvbmphbWVzLmNvbS8yMDA4LzAxL3NpZS9pbnRlcm5hbC9sYWJlbCIgLz48L3Npc2w+PFVzZXJOYW1lPlVTXDExNjExMTM8L1VzZXJOYW1lPjxEYXRlVGltZT42LzYvMjAyMyA3OjEwOjE1IFBNPC9EYXRlVGltZT48TGFiZWxTdHJpbmc+T3JpZ2luIEp1cmlzZGljdGlvbjogVVMgfCBVbnJlc3RyaWN0ZWQgQ29udGVudCB8IFJheXRoZW9uIFRlY2hub2xvZ2llcyAoQ29ycG9yYXRlIE9ubHkpIHwgTm9uLUV4cG9ydCBDb250cm9sbGVkIFRlY2huaWNhbCBJbmZvcm1hdGlvbiAoRVhJTSBEZXRlcm1pbmVkIE9ubHkpIHwgTm8gbWFya2luZyBhcHBsaWVkIGJ5IHRoZSB0b29sPC9MYWJlbFN0cmluZz48L2l0ZW0+PGl0ZW0+PHNpc2wgc2lzbFZlcnNpb249IjAiIHBvbGljeT0iY2RlNTNhYzEtYmY1Zi00YWFlLTljZjEtMDc1MDllMjNhNGIwIiBvcmlnaW49InVzZXJTZWxlY3RlZCI+PGVsZW1lbnQgdWlkPSJiYmE5NGM2NS1hYzNkLTRmMzQtYjJlMS04ZGUxMWVmNmYwMWMiIHZhbHVlPSIiIHhtbG5zPSJodHRwOi8vd3d3LmJvbGRvbmphbWVzLmNvbS8yMDA4LzAxL3NpZS9pbnRlcm5hbC9sYWJlbCIgLz48ZWxlbWVudCB1aWQ9ImJjMmI3YzAxLTZkYjEtNGU3ZC04OGQxLWZjNjE2NzRmODZmZCIgdmFsdWU9IiIgeG1sbnM9Imh0dHA6Ly93d3cuYm9sZG9uamFtZXMuY29tLzIwMDgvMDEvc2llL2ludGVybmFsL2xhYmVsIiAvPjxlbGVtZW50IHVpZD0iOTJlOTkzYTMtYWYzMi00YWZiLWFhMTktM2E0OWNkYjgyYzdhIiB2YWx1ZT0iIiB4bWxucz0iaHR0cDovL3d3dy5ib2xkb25qYW1lcy5jb20vMjAwOC8wMS9zaWUvaW50ZXJuYWwvbGFiZWwiIC8+PGVsZW1lbnQgdWlkPSJhY2Y5ZWNjMy0wZjQ1LTQyMzQtYTkwZC1lNDM2OGZhY2Q5ODEiIHZhbHVlPSIiIHhtbG5zPSJodHRwOi8vd3d3LmJvbGRvbmphbWVzLmNvbS8yMDA4LzAxL3NpZS9pbnRlcm5hbC9sYWJlbCIgLz48ZWxlbWVudCB1aWQ9ImE0YTlmMzgyLThjZWMtNDBiYi1hOWMzLWMxODc2ZGVkOWRlZSIgdmFsdWU9IiIgeG1sbnM9Imh0dHA6Ly93d3cuYm9sZG9uamFtZXMuY29tLzIwMDgvMDEvc2llL2ludGVybmFsL2xhYmVsIiAvPjwvc2lzbD48VXNlck5hbWU+VVNcMTE2MTExMzwvVXNlck5hbWU+PERhdGVUaW1lPjYvNi8yMDIzIDc6MTA6MzIgUE08L0RhdGVUaW1lPjxMYWJlbFN0cmluZz5PcmlnaW4gSnVyaXNkaWN0aW9uOiBVUyB8IENvbXBhbnkgVXNlL0ludGVybmFsIFVzZSBPbmx5IHwgUmF5dGhlb24gVGVjaG5vbG9naWVzIChDb3Jwb3JhdGUgT25seSkgfCBPdGhlciBJbmZvcm1hdGlvbiAoTm90IFJlcXVpcmluZyBhbiBFeHBvcnQgQ29udHJvbCBNYXJraW5nKSB8IE5vIG1hcmtpbmcgYXBwbGllZCBieSB0aGUgdG9vbDwvTGFiZWxTdHJpbmc+PC9pdGVtPjxpdGVtPjxzaXNsIHNpc2xWZXJzaW9uPSIwIiBwb2xpY3k9ImNkZTUzYWMxLWJmNWYtNGFhZS05Y2YxLTA3NTA5ZTIzYTRiMCIgb3JpZ2luPSJ1c2VyU2VsZWN0ZWQiIC8+PFVzZXJOYW1lPlVTXDExNjExMTM8L1VzZXJOYW1lPjxEYXRlVGltZT42LzYvMjAyMyA4OjE3OjQwIFBNPC9EYXRlVGltZT48TGFiZWxTdHJpbmc+VGhpcyBhcnRpZmFjdCBoYXMgbm8gY2xhc3NpZmljYXRpb24uPC9MYWJlbFN0cmluZz48L2l0ZW0+PGl0ZW0+PHNpc2wgc2lzbFZlcnNpb249IjAiIHBvbGljeT0iY2RlNTNhYzEtYmY1Zi00YWFlLTljZjEtMDc1MDllMjNhNGIwIiBvcmlnaW49ImRlZmF1bHRWYWx1ZSI+PGVsZW1lbnQgdWlkPSJiYmE5NGM2NS1hYzNkLTRmMzQtYjJlMS04ZGUxMWVmNmYwMWMiIHZhbHVlPSIiIHhtbG5zPSJodHRwOi8vd3d3LmJvbGRvbmphbWVzLmNvbS8yMDA4LzAxL3NpZS9pbnRlcm5hbC9sYWJlbCIgLz48L3Npc2w+PFVzZXJOYW1lPlVTXDExNjExMTM8L1VzZXJOYW1lPjxEYXRlVGltZT42LzIwLzIwMjMgNDoxNTozOCBQTTwvRGF0ZVRpbWU+PExhYmVsU3RyaW5nPk9yaWdpbiBKdXJpc2RpY3Rpb246IFVTPC9MYWJlbFN0cmluZz48L2l0ZW0+PGl0ZW0+PHNpc2wgc2lzbFZlcnNpb249IjAiIHBvbGljeT0iY2RlNTNhYzEtYmY1Zi00YWFlLTljZjEtMDc1MDllMjNhNGIwIiBvcmlnaW49InVzZXJTZWxlY3RlZCI+PGVsZW1lbnQgdWlkPSJiYmE5NGM2NS1hYzNkLTRmMzQtYjJlMS04ZGUxMWVmNmYwMWMiIHZhbHVlPSIiIHhtbG5zPSJodHRwOi8vd3d3LmJvbGRvbmphbWVzLmNvbS8yMDA4LzAxL3NpZS9pbnRlcm5hbC9sYWJlbCIgLz48ZWxlbWVudCB1aWQ9ImFjZjllY2MzLTBmNDUtNDIzNC1hOTBkLWU0MzY4ZmFjZDk4MSIgdmFsdWU9IiIgeG1sbnM9Imh0dHA6Ly93d3cuYm9sZG9uamFtZXMuY29tLzIwMDgvMDEvc2llL2ludGVybmFsL2xhYmVsIiAvPjxlbGVtZW50IHVpZD0iNjlkMDBhY2QtODljNC00NGUwLTg0YWUtZTU4ZGExN2Y0ODVjIiB2YWx1ZT0iIiB4bWxucz0iaHR0cDovL3d3dy5ib2xkb25qYW1lcy5jb20vMjAwOC8wMS9zaWUvaW50ZXJuYWwvbGFiZWwiIC8+PGVsZW1lbnQgdWlkPSJiYzJiN2MwMS02ZGIxLTRlN2QtODhkMS1mYzYxNjc0Zjg2ZmQiIHZhbHVlPSIiIHhtbG5zPSJodHRwOi8vd3d3LmJvbGRvbmphbWVzLmNvbS8yMDA4LzAxL3NpZS9pbnRlcm5hbC9sYWJlbCIgLz48ZWxlbWVudCB1aWQ9IjkyZTk5M2EzLWFmMzItNGFmYi1hYTE5LTNhNDljZGI4MmM3YSIgdmFsdWU9IiIgeG1sbnM9Imh0dHA6Ly93d3cuYm9sZG9uamFtZXMuY29tLzIwMDgvMDEvc2llL2ludGVybmFsL2xhYmVsIiAvPjxlbGVtZW50IHVpZD0iYTI3ZjY3MWYtMDQ1YS00OWQyLWIyMzgtNGYzY2EyZTBiMGJiIiB2YWx1ZT0iIiB4bWxucz0iaHR0cDovL3d3dy5ib2xkb25qYW1lcy5jb20vMjAwOC8wMS9zaWUvaW50ZXJuYWwvbGFiZWwiIC8+PC9zaXNsPjxVc2VyTmFtZT5BRFhVXEUyMTE2MTExMzwvVXNlck5hbWU+PERhdGVUaW1lPjgvMTQvMjAyMyAxOjQ5OjI0IFBNPC9EYXRlVGltZT48TGFiZWxTdHJpbmc+RXhwb3J0IENvbnRyb2wgQ291bnRyeTogVVMgIHwgQ29tcGFueSBVc2UgfCBSYXl0aGVvbiBUZWNobm9sb2dpZXMgfCBPdGhlciBJbmZvcm1hdGlvbiAoTm90IFJlcXVpcmluZyBhbiBFeHBvcnQgQ29udHJvbCBNYXJraW5nKSB8IE5vIHZpc3VhbCBtYXJraW5nIGFwcGxpZWQgYnkgdGhlIHRvb2wgfCBObyBUZWNoIERhdGE8L0xhYmVsU3RyaW5nPjwvaXRlbT48aXRlbT48c2lzbCBzaXNsVmVyc2lvbj0iMCIgcG9saWN5PSJjZGU1M2FjMS1iZjVmLTRhYWUtOWNmMS0wNzUwOWUyM2E0YjAiIG9yaWdpbj0idXNlclNlbGVjdGVkIj48ZWxlbWVudCB1aWQ9ImFjZjllY2MzLTBmNDUtNDIzNC1hOTBkLWU0MzY4ZmFjZDk4MSIgdmFsdWU9IiIgeG1sbnM9Imh0dHA6Ly93d3cuYm9sZG9uamFtZXMuY29tLzIwMDgvMDEvc2llL2ludGVybmFsL2xhYmVsIiAvPjxlbGVtZW50IHVpZD0iNjlkMDBhY2QtODljNC00NGUwLTg0YWUtZTU4ZGExN2Y0ODVjIiB2YWx1ZT0iIiB4bWxucz0iaHR0cDovL3d3dy5ib2xkb25qYW1lcy5jb20vMjAwOC8wMS9zaWUvaW50ZXJuYWwvbGFiZWwiIC8+PGVsZW1lbnQgdWlkPSJiYmE5NGM2NS1hYzNkLTRmMzQtYjJlMS04ZGUxMWVmNmYwMWMiIHZhbHVlPSIiIHhtbG5zPSJodHRwOi8vd3d3LmJvbGRvbmphbWVzLmNvbS8yMDA4LzAxL3NpZS9pbnRlcm5hbC9sYWJlbCIgLz48ZWxlbWVudCB1aWQ9ImJjMmI3YzAxLTZkYjEtNGU3ZC04OGQxLWZjNjE2NzRmODZmZCIgdmFsdWU9IiIgeG1sbnM9Imh0dHA6Ly93d3cuYm9sZG9uamFtZXMuY29tLzIwMDgvMDEvc2llL2ludGVybmFsL2xhYmVsIiAvPjxlbGVtZW50IHVpZD0iOTJlOTkzYTMtYWYzMi00YWZiLWFhMTktM2E0OWNkYjgyYzdhIiB2YWx1ZT0iIiB4bWxucz0iaHR0cDovL3d3dy5ib2xkb25qYW1lcy5jb20vMjAwOC8wMS9zaWUvaW50ZXJuYWwvbGFiZWwiIC8+PC9zaXNsPjxVc2VyTmFtZT5BRFhVXEUyMTE2MTExMzwvVXNlck5hbWU+PERhdGVUaW1lPjgvMTcvMjAyMyAyOjI0OjQzIFBNPC9EYXRlVGltZT48TGFiZWxTdHJpbmc+RXhwb3J0IENvbnRyb2wgQ291bnRyeTogVVMgIHwgQ29tcGFueSBVc2UvSW50ZXJuYWwgVXNlIE9ubHkgfCBSVFggQ29ycG9yYXRpb24gKENvcnBvcmF0ZSkgfCBPdGhlciBJbmZvcm1hdGlvbiAoTm90IFJlcXVpcmluZyBhbiBFeHBvcnQgQ29udHJvbCBNYXJraW5nKSB8IE5vIHZpc3VhbCBtYXJraW5nIGFwcGxpZWQgYnkgdGhlIHRvb2w8L0xhYmVsU3RyaW5nPjwvaXRlbT48aXRlbT48c2lzbCBzaXNsVmVyc2lvbj0iMCIgcG9saWN5PSJjZGU1M2FjMS1iZjVmLTRhYWUtOWNmMS0wNzUwOWUyM2E0YjAiIG9yaWdpbj0idXNlclNlbGVjdGVkIj48ZWxlbWVudCB1aWQ9ImRlY2VjYmQ2LWRhM2ItNDZmZS04ZjAwLWY5ZDlkZWVhMmVlMSIgdmFsdWU9IiIgeG1sbnM9Imh0dHA6Ly93d3cuYm9sZG9uamFtZXMuY29tLzIwMDgvMDEvc2llL2ludGVybmFsL2xhYmVsIiAvPjxlbGVtZW50IHVpZD0iYmJhOTRjNjUtYWMzZC00ZjM0LWIyZTEtOGRlMTFlZjZmMDFjIiB2YWx1ZT0iIiB4bWxucz0iaHR0cDovL3d3dy5ib2xkb25qYW1lcy5jb20vMjAwOC8wMS9zaWUvaW50ZXJuYWwvbGFiZWwiIC8+PGVsZW1lbnQgdWlkPSJhMDZkYTRkYS1hMjYzLTQxMzYtYjRmZC1mMjhhMTdkMzAxODgiIHZhbHVlPSIiIHhtbG5zPSJodHRwOi8vd3d3LmJvbGRvbmphbWVzLmNvbS8yMDA4LzAxL3NpZS9pbnRlcm5hbC9sYWJlbCIgLz48ZWxlbWVudCB1aWQ9ImJjMmI3YzAxLTZkYjEtNGU3ZC04OGQxLWZjNjE2NzRmODZmZCIgdmFsdWU9IiIgeG1sbnM9Imh0dHA6Ly93d3cuYm9sZG9uamFtZXMuY29tLzIwMDgvMDEvc2llL2ludGVybmFsL2xhYmVsIiAvPjxlbGVtZW50IHVpZD0iOTJlOTkzYTMtYWYzMi00YWZiLWFhMTktM2E0OWNkYjgyYzdhIiB2YWx1ZT0iIiB4bWxucz0iaHR0cDovL3d3dy5ib2xkb25qYW1lcy5jb20vMjAwOC8wMS9zaWUvaW50ZXJuYWwvbGFiZWwiIC8+PC9zaXNsPjxVc2VyTmFtZT5BRFhVXEUyMTE2MTExMzwvVXNlck5hbWU+PERhdGVUaW1lPjEyLzI4LzIwMjQgMjo0MzowOSBQTTwvRGF0ZVRpbWU+PExhYmVsU3RyaW5nPkV4cG9ydCBDb250cm9sIENvdW50cnk6IFVTICB8IFVucmVzdHJpY3RlZCBDb250ZW50IHwgVXNlIFByZWV4aXN0aW5nIE1hcmtpbmcgKG5vdCBhcHBsaWVkIGJ5IHRoaXMgdG9vbCkgfCBPdGhlciBJbmZvcm1hdGlvbiAoTm90IFJlcXVpcmluZyBhbiBFeHBvcnQgQ29udHJvbCBNYXJraW5nKSB8IE5vIHZpc3VhbCBtYXJraW5nIGFwcGxpZWQgYnkgdGhlIHRvb2w8L0xhYmVsU3RyaW5nPjwvaXRlbT48L2xhYmVsSGlzdG9yeT4=</Value>
</WrappedLabelHistory>
</file>

<file path=customXml/item5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A49450BF7B11147AA8C116BA14E6848" ma:contentTypeVersion="3" ma:contentTypeDescription="Create a new document." ma:contentTypeScope="" ma:versionID="2f526d967ba0e1a83719eb98f719f691">
  <xsd:schema xmlns:xsd="http://www.w3.org/2001/XMLSchema" xmlns:xs="http://www.w3.org/2001/XMLSchema" xmlns:p="http://schemas.microsoft.com/office/2006/metadata/properties" xmlns:ns2="1f014d26-b0c9-4719-9c4e-6e631f7a801d" targetNamespace="http://schemas.microsoft.com/office/2006/metadata/properties" ma:root="true" ma:fieldsID="ea5744fd6d356973943a54517c57327b" ns2:_="">
    <xsd:import namespace="1f014d26-b0c9-4719-9c4e-6e631f7a801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VIOL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f014d26-b0c9-4719-9c4e-6e631f7a801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VIOLATION" ma:index="10" nillable="true" ma:displayName="VIOLATION" ma:internalName="VIOLATION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26.xml><?xml version="1.0" encoding="utf-8"?>
<ds:datastoreItem xmlns:ds="http://schemas.openxmlformats.org/officeDocument/2006/customXml" ds:itemID="{2AE5F23F-329C-4DBF-9D60-45A5F548688A}">
  <ds:schemaRefs/>
</ds:datastoreItem>
</file>

<file path=customXml/itemProps27.xml><?xml version="1.0" encoding="utf-8"?>
<ds:datastoreItem xmlns:ds="http://schemas.openxmlformats.org/officeDocument/2006/customXml" ds:itemID="{4E9627E5-DB7D-46FA-B88C-40AF094D1F62}">
  <ds:schemaRefs/>
</ds:datastoreItem>
</file>

<file path=customXml/itemProps28.xml><?xml version="1.0" encoding="utf-8"?>
<ds:datastoreItem xmlns:ds="http://schemas.openxmlformats.org/officeDocument/2006/customXml" ds:itemID="{4F85E5AD-1BCC-408B-B532-7B415316D2C0}">
  <ds:schemaRefs/>
</ds:datastoreItem>
</file>

<file path=customXml/itemProps29.xml><?xml version="1.0" encoding="utf-8"?>
<ds:datastoreItem xmlns:ds="http://schemas.openxmlformats.org/officeDocument/2006/customXml" ds:itemID="{EADD14C4-DDAD-426C-A577-B7F88C24A91D}">
  <ds:schemaRefs/>
</ds:datastoreItem>
</file>

<file path=customXml/itemProps30.xml><?xml version="1.0" encoding="utf-8"?>
<ds:datastoreItem xmlns:ds="http://schemas.openxmlformats.org/officeDocument/2006/customXml" ds:itemID="{F768F78F-F636-41F0-9B4F-B3053C21A3B1}">
  <ds:schemaRefs/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0</TotalTime>
  <Words>8381</Words>
  <Application>WPS Presentation</Application>
  <PresentationFormat>Widescreen</PresentationFormat>
  <Paragraphs>228</Paragraphs>
  <Slides>10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5</vt:i4>
      </vt:variant>
      <vt:variant>
        <vt:lpstr>幻灯片标题</vt:lpstr>
      </vt:variant>
      <vt:variant>
        <vt:i4>10</vt:i4>
      </vt:variant>
    </vt:vector>
  </HeadingPairs>
  <TitlesOfParts>
    <vt:vector size="22" baseType="lpstr">
      <vt:lpstr>Arial</vt:lpstr>
      <vt:lpstr>SimSun</vt:lpstr>
      <vt:lpstr>Wingdings</vt:lpstr>
      <vt:lpstr>Microsoft YaHei</vt:lpstr>
      <vt:lpstr>Arial Unicode MS</vt:lpstr>
      <vt:lpstr>黑体</vt:lpstr>
      <vt:lpstr>Wingdings</vt:lpstr>
      <vt:lpstr>COL: Jurisdiction Slide</vt:lpstr>
      <vt:lpstr>COL Masters: Covers</vt:lpstr>
      <vt:lpstr>COL Masters: Content</vt:lpstr>
      <vt:lpstr>COL Masters: Section Breakers</vt:lpstr>
      <vt:lpstr>COL: Jurisdiction Slide</vt:lpstr>
      <vt:lpstr>PowerPoint 演示文稿</vt:lpstr>
      <vt:lpstr>Solve Rubik’s Cube</vt:lpstr>
      <vt:lpstr>PowerPoint 演示文稿</vt:lpstr>
      <vt:lpstr>Problem Solving Approach</vt:lpstr>
      <vt:lpstr>PowerPoint 演示文稿</vt:lpstr>
      <vt:lpstr>Use of Data Structures</vt:lpstr>
      <vt:lpstr>PowerPoint 演示文稿</vt:lpstr>
      <vt:lpstr>State Prediction Logic</vt:lpstr>
      <vt:lpstr>PowerPoint 演示文稿</vt:lpstr>
      <vt:lpstr>PowerPoint 演示文稿</vt:lpstr>
    </vt:vector>
  </TitlesOfParts>
  <Company>Collins Aerospace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Murthy, Ramakrishnan (IND)</dc:creator>
  <cp:keywords>https:/corpid.rtx.com</cp:keywords>
  <dc:description>Mar. 2025</dc:description>
  <cp:lastModifiedBy>Neha H</cp:lastModifiedBy>
  <cp:revision>5</cp:revision>
  <dcterms:created xsi:type="dcterms:W3CDTF">2025-07-11T03:39:00Z</dcterms:created>
  <dcterms:modified xsi:type="dcterms:W3CDTF">2025-08-03T16:16:50Z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ocIndexRef">
    <vt:lpwstr>d11ccf89-9507-4f51-9f46-aad6600adf14</vt:lpwstr>
  </property>
  <property fmtid="{D5CDD505-2E9C-101B-9397-08002B2CF9AE}" pid="3" name="bjSaver">
    <vt:lpwstr>A2AB0OuaTTiL2YVHw3qxYann2Jd9uCN6</vt:lpwstr>
  </property>
  <property fmtid="{D5CDD505-2E9C-101B-9397-08002B2CF9AE}" pid="4" name="bjClsUserRVM">
    <vt:lpwstr>[]</vt:lpwstr>
  </property>
  <property fmtid="{D5CDD505-2E9C-101B-9397-08002B2CF9AE}" pid="5" name="MSIP_Label_4447dd6a-a4a1-440b-a6a3-9124ef1ee017_Enabled">
    <vt:lpwstr>true</vt:lpwstr>
  </property>
  <property fmtid="{D5CDD505-2E9C-101B-9397-08002B2CF9AE}" pid="6" name="MSIP_Label_4447dd6a-a4a1-440b-a6a3-9124ef1ee017_SetDate">
    <vt:lpwstr>2022-12-09T16:32:43Z</vt:lpwstr>
  </property>
  <property fmtid="{D5CDD505-2E9C-101B-9397-08002B2CF9AE}" pid="7" name="MSIP_Label_4447dd6a-a4a1-440b-a6a3-9124ef1ee017_Method">
    <vt:lpwstr>Privileged</vt:lpwstr>
  </property>
  <property fmtid="{D5CDD505-2E9C-101B-9397-08002B2CF9AE}" pid="8" name="MSIP_Label_4447dd6a-a4a1-440b-a6a3-9124ef1ee017_Name">
    <vt:lpwstr>NO TECH DATA</vt:lpwstr>
  </property>
  <property fmtid="{D5CDD505-2E9C-101B-9397-08002B2CF9AE}" pid="9" name="MSIP_Label_4447dd6a-a4a1-440b-a6a3-9124ef1ee017_SiteId">
    <vt:lpwstr>7a18110d-ef9b-4274-acef-e62ab0fe28ed</vt:lpwstr>
  </property>
  <property fmtid="{D5CDD505-2E9C-101B-9397-08002B2CF9AE}" pid="10" name="MSIP_Label_4447dd6a-a4a1-440b-a6a3-9124ef1ee017_ActionId">
    <vt:lpwstr>9a5bf9cd-cf11-4485-9abb-891aabd778e5</vt:lpwstr>
  </property>
  <property fmtid="{D5CDD505-2E9C-101B-9397-08002B2CF9AE}" pid="11" name="MSIP_Label_4447dd6a-a4a1-440b-a6a3-9124ef1ee017_ContentBits">
    <vt:lpwstr>0</vt:lpwstr>
  </property>
  <property fmtid="{D5CDD505-2E9C-101B-9397-08002B2CF9AE}" pid="12" name="ContentTypeId">
    <vt:lpwstr>0x010100FA49450BF7B11147AA8C116BA14E6848</vt:lpwstr>
  </property>
  <property fmtid="{D5CDD505-2E9C-101B-9397-08002B2CF9AE}" pid="13" name="bjLabelHistoryID">
    <vt:lpwstr>{EADD14C4-DDAD-426C-A577-B7F88C24A91D}</vt:lpwstr>
  </property>
  <property fmtid="{D5CDD505-2E9C-101B-9397-08002B2CF9AE}" pid="14" name="bjDocumentSecurityLabel">
    <vt:lpwstr>Export Control Country: US  | Unrestricted Content | Use Preexisting Marking (not applied by this tool) | Other Information (Not Requiring an Export Control Marking) | No visual marking applied by the tool</vt:lpwstr>
  </property>
  <property fmtid="{D5CDD505-2E9C-101B-9397-08002B2CF9AE}" pid="15" name="bjDocumentLabelXML">
    <vt:lpwstr>&lt;?xml version="1.0" encoding="us-ascii"?&gt;&lt;sisl xmlns:xsd="http://www.w3.org/2001/XMLSchema" xmlns:xsi="http://www.w3.org/2001/XMLSchema-instance" sislVersion="0" policy="cde53ac1-bf5f-4aae-9cf1-07509e23a4b0" origin="userSelected" xmlns="http://www.boldonj</vt:lpwstr>
  </property>
  <property fmtid="{D5CDD505-2E9C-101B-9397-08002B2CF9AE}" pid="16" name="bjDocumentLabelXML-0">
    <vt:lpwstr>ames.com/2008/01/sie/internal/label" /&gt;</vt:lpwstr>
  </property>
  <property fmtid="{D5CDD505-2E9C-101B-9397-08002B2CF9AE}" pid="17" name="bjLabelRefreshRequired">
    <vt:lpwstr>FileClassifier</vt:lpwstr>
  </property>
  <property fmtid="{D5CDD505-2E9C-101B-9397-08002B2CF9AE}" pid="18" name="ICV">
    <vt:lpwstr>54414DEDAE304EF5880E1CE1C15D14B6_12</vt:lpwstr>
  </property>
  <property fmtid="{D5CDD505-2E9C-101B-9397-08002B2CF9AE}" pid="19" name="KSOProductBuildVer">
    <vt:lpwstr>1033-12.2.0.22222</vt:lpwstr>
  </property>
</Properties>
</file>